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4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72" r:id="rId11"/>
    <p:sldId id="573" r:id="rId12"/>
    <p:sldId id="482" r:id="rId13"/>
    <p:sldId id="593" r:id="rId14"/>
    <p:sldId id="601" r:id="rId15"/>
    <p:sldId id="600" r:id="rId16"/>
    <p:sldId id="598" r:id="rId17"/>
    <p:sldId id="599" r:id="rId18"/>
    <p:sldId id="611" r:id="rId19"/>
    <p:sldId id="607" r:id="rId20"/>
    <p:sldId id="594" r:id="rId21"/>
    <p:sldId id="604" r:id="rId22"/>
    <p:sldId id="597" r:id="rId23"/>
    <p:sldId id="606" r:id="rId24"/>
    <p:sldId id="444" r:id="rId25"/>
    <p:sldId id="501" r:id="rId26"/>
    <p:sldId id="535" r:id="rId27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573"/>
            <p14:sldId id="482"/>
            <p14:sldId id="593"/>
            <p14:sldId id="601"/>
            <p14:sldId id="600"/>
            <p14:sldId id="598"/>
            <p14:sldId id="599"/>
            <p14:sldId id="611"/>
            <p14:sldId id="607"/>
            <p14:sldId id="594"/>
            <p14:sldId id="604"/>
            <p14:sldId id="597"/>
            <p14:sldId id="606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6652"/>
    <a:srgbClr val="83417A"/>
    <a:srgbClr val="7E3E7E"/>
    <a:srgbClr val="652B90"/>
    <a:srgbClr val="AD6058"/>
    <a:srgbClr val="D2E4FE"/>
    <a:srgbClr val="F7951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57" autoAdjust="0"/>
  </p:normalViewPr>
  <p:slideViewPr>
    <p:cSldViewPr snapToGrid="0">
      <p:cViewPr varScale="1">
        <p:scale>
          <a:sx n="90" d="100"/>
          <a:sy n="90" d="100"/>
        </p:scale>
        <p:origin x="528" y="208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0AB11-17FC-41F5-BF80-D7DAE9EBC3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9A169E3-7C7F-4371-9712-A2A93E08D062}">
      <dgm:prSet phldrT="[Texto]" custT="1"/>
      <dgm:spPr/>
      <dgm:t>
        <a:bodyPr/>
        <a:lstStyle/>
        <a:p>
          <a:pPr>
            <a:buFont typeface="+mj-lt"/>
            <a:buAutoNum type="arabicPeriod"/>
          </a:pPr>
          <a:r>
            <a:rPr lang="es-ES" sz="2400" b="0" i="0" dirty="0"/>
            <a:t>Implementar sistemas productivos de Machine </a:t>
          </a:r>
          <a:r>
            <a:rPr lang="es-ES" sz="2400" b="0" i="0" dirty="0" err="1"/>
            <a:t>Learning</a:t>
          </a:r>
          <a:r>
            <a:rPr lang="es-ES" sz="2400" b="0" i="0" dirty="0"/>
            <a:t> para que puedan ser usados en diversos ambientes organizacionales.  </a:t>
          </a:r>
          <a:endParaRPr lang="es-ES" sz="2400" dirty="0"/>
        </a:p>
      </dgm:t>
    </dgm:pt>
    <dgm:pt modelId="{A17C9A76-7419-4B88-94B5-9B25607D4BF5}" type="par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9137528A-6FD5-457D-8034-FB8B256500C4}" type="sib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747D47BD-8277-48CF-9FD4-C97F13098C8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 dirty="0"/>
            <a:t>Crear modelos de Machine </a:t>
          </a:r>
          <a:r>
            <a:rPr lang="es-ES" sz="2400" b="0" i="0" dirty="0" err="1"/>
            <a:t>Learning</a:t>
          </a:r>
          <a:r>
            <a:rPr lang="es-ES" sz="2400" b="0" i="0" dirty="0"/>
            <a:t> de acuerdo con las necesidades particulares de una organización.  </a:t>
          </a:r>
        </a:p>
      </dgm:t>
    </dgm:pt>
    <dgm:pt modelId="{A89B4532-DDF9-4DC6-9778-714DFEA47867}" type="parTrans" cxnId="{2A21CE68-4D38-4ED8-9D54-CF4ADC186755}">
      <dgm:prSet/>
      <dgm:spPr/>
      <dgm:t>
        <a:bodyPr/>
        <a:lstStyle/>
        <a:p>
          <a:endParaRPr lang="es-CO"/>
        </a:p>
      </dgm:t>
    </dgm:pt>
    <dgm:pt modelId="{7A0C864F-7C12-433D-9597-A30E5B42B8C8}" type="sibTrans" cxnId="{2A21CE68-4D38-4ED8-9D54-CF4ADC186755}">
      <dgm:prSet/>
      <dgm:spPr/>
      <dgm:t>
        <a:bodyPr/>
        <a:lstStyle/>
        <a:p>
          <a:endParaRPr lang="es-CO"/>
        </a:p>
      </dgm:t>
    </dgm:pt>
    <dgm:pt modelId="{E8D3F9F6-3C8B-4160-BDC0-C646D869A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sz="2400" b="0" i="0"/>
            <a:t>Implementar modelos de procesamiento de Lenguaje Natural en contextos organizacionales pertinentes.   </a:t>
          </a:r>
        </a:p>
      </dgm:t>
    </dgm:pt>
    <dgm:pt modelId="{D73F5314-407C-49BC-A7D9-8A06B8FA0E24}" type="parTrans" cxnId="{E312A6F8-6C69-42B9-9801-FD17826F6D68}">
      <dgm:prSet/>
      <dgm:spPr/>
      <dgm:t>
        <a:bodyPr/>
        <a:lstStyle/>
        <a:p>
          <a:endParaRPr lang="es-CO"/>
        </a:p>
      </dgm:t>
    </dgm:pt>
    <dgm:pt modelId="{02DA88BC-0154-4225-836C-57D589E627A5}" type="sibTrans" cxnId="{E312A6F8-6C69-42B9-9801-FD17826F6D68}">
      <dgm:prSet/>
      <dgm:spPr/>
      <dgm:t>
        <a:bodyPr/>
        <a:lstStyle/>
        <a:p>
          <a:endParaRPr lang="es-CO"/>
        </a:p>
      </dgm:t>
    </dgm:pt>
    <dgm:pt modelId="{27DF2E73-DC94-4052-8257-3D3DEC9F5FE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/>
            <a:t>Seleccionar modelos predictivos, con base en sus implicaciones técnicas, para que puedan ser usados en contextos organizacionales. </a:t>
          </a:r>
        </a:p>
      </dgm:t>
    </dgm:pt>
    <dgm:pt modelId="{26E07288-EE6F-491C-BA53-48107CA17064}" type="parTrans" cxnId="{571413B2-028F-4DC6-A9F4-E70B3CBA8A36}">
      <dgm:prSet/>
      <dgm:spPr/>
      <dgm:t>
        <a:bodyPr/>
        <a:lstStyle/>
        <a:p>
          <a:endParaRPr lang="es-CO"/>
        </a:p>
      </dgm:t>
    </dgm:pt>
    <dgm:pt modelId="{463F9080-5E66-4F44-9ABC-2AD06DFB9923}" type="sibTrans" cxnId="{571413B2-028F-4DC6-A9F4-E70B3CBA8A36}">
      <dgm:prSet/>
      <dgm:spPr/>
      <dgm:t>
        <a:bodyPr/>
        <a:lstStyle/>
        <a:p>
          <a:endParaRPr lang="es-CO"/>
        </a:p>
      </dgm:t>
    </dgm:pt>
    <dgm:pt modelId="{62FC98BC-F8C1-4CA0-BA04-C16E6CF5F22E}" type="pres">
      <dgm:prSet presAssocID="{D230AB11-17FC-41F5-BF80-D7DAE9EBC36A}" presName="Name0" presStyleCnt="0">
        <dgm:presLayoutVars>
          <dgm:chMax val="7"/>
          <dgm:chPref val="7"/>
          <dgm:dir/>
        </dgm:presLayoutVars>
      </dgm:prSet>
      <dgm:spPr/>
    </dgm:pt>
    <dgm:pt modelId="{55B2A17E-63AC-4439-8796-B392A488EDFD}" type="pres">
      <dgm:prSet presAssocID="{D230AB11-17FC-41F5-BF80-D7DAE9EBC36A}" presName="Name1" presStyleCnt="0"/>
      <dgm:spPr/>
    </dgm:pt>
    <dgm:pt modelId="{5E1E75BD-F073-4077-B2A6-D5BA1B4477D5}" type="pres">
      <dgm:prSet presAssocID="{D230AB11-17FC-41F5-BF80-D7DAE9EBC36A}" presName="cycle" presStyleCnt="0"/>
      <dgm:spPr/>
    </dgm:pt>
    <dgm:pt modelId="{A248DC4C-873B-4861-B445-B14CA812B75D}" type="pres">
      <dgm:prSet presAssocID="{D230AB11-17FC-41F5-BF80-D7DAE9EBC36A}" presName="srcNode" presStyleLbl="node1" presStyleIdx="0" presStyleCnt="4"/>
      <dgm:spPr/>
    </dgm:pt>
    <dgm:pt modelId="{24B96406-7A07-4B23-A0E2-ECB260637289}" type="pres">
      <dgm:prSet presAssocID="{D230AB11-17FC-41F5-BF80-D7DAE9EBC36A}" presName="conn" presStyleLbl="parChTrans1D2" presStyleIdx="0" presStyleCnt="1"/>
      <dgm:spPr/>
    </dgm:pt>
    <dgm:pt modelId="{984812FA-18D8-4EE9-B612-649E5BA61FA0}" type="pres">
      <dgm:prSet presAssocID="{D230AB11-17FC-41F5-BF80-D7DAE9EBC36A}" presName="extraNode" presStyleLbl="node1" presStyleIdx="0" presStyleCnt="4"/>
      <dgm:spPr/>
    </dgm:pt>
    <dgm:pt modelId="{41DCCEB4-7041-44C9-BCF3-3F8A920AE74E}" type="pres">
      <dgm:prSet presAssocID="{D230AB11-17FC-41F5-BF80-D7DAE9EBC36A}" presName="dstNode" presStyleLbl="node1" presStyleIdx="0" presStyleCnt="4"/>
      <dgm:spPr/>
    </dgm:pt>
    <dgm:pt modelId="{4BB3D419-B0C7-48E2-AF19-E0BC5D395587}" type="pres">
      <dgm:prSet presAssocID="{C9A169E3-7C7F-4371-9712-A2A93E08D062}" presName="text_1" presStyleLbl="node1" presStyleIdx="0" presStyleCnt="4">
        <dgm:presLayoutVars>
          <dgm:bulletEnabled val="1"/>
        </dgm:presLayoutVars>
      </dgm:prSet>
      <dgm:spPr/>
    </dgm:pt>
    <dgm:pt modelId="{57D39606-42AA-4780-A8D4-9959D2D67B0A}" type="pres">
      <dgm:prSet presAssocID="{C9A169E3-7C7F-4371-9712-A2A93E08D062}" presName="accent_1" presStyleCnt="0"/>
      <dgm:spPr/>
    </dgm:pt>
    <dgm:pt modelId="{85FC5047-543A-47B7-A1A0-A22444500A79}" type="pres">
      <dgm:prSet presAssocID="{C9A169E3-7C7F-4371-9712-A2A93E08D062}" presName="accentRepeatNode" presStyleLbl="solidFgAcc1" presStyleIdx="0" presStyleCnt="4"/>
      <dgm:spPr/>
    </dgm:pt>
    <dgm:pt modelId="{E0540182-2BCE-4E4A-B7AE-E0626B483AA0}" type="pres">
      <dgm:prSet presAssocID="{747D47BD-8277-48CF-9FD4-C97F13098C85}" presName="text_2" presStyleLbl="node1" presStyleIdx="1" presStyleCnt="4">
        <dgm:presLayoutVars>
          <dgm:bulletEnabled val="1"/>
        </dgm:presLayoutVars>
      </dgm:prSet>
      <dgm:spPr/>
    </dgm:pt>
    <dgm:pt modelId="{1AF0B5EC-9336-4F33-B4A8-7BFF14020DA7}" type="pres">
      <dgm:prSet presAssocID="{747D47BD-8277-48CF-9FD4-C97F13098C85}" presName="accent_2" presStyleCnt="0"/>
      <dgm:spPr/>
    </dgm:pt>
    <dgm:pt modelId="{58EA103E-2BC7-4CBE-9305-C85B353946A3}" type="pres">
      <dgm:prSet presAssocID="{747D47BD-8277-48CF-9FD4-C97F13098C85}" presName="accentRepeatNode" presStyleLbl="solidFgAcc1" presStyleIdx="1" presStyleCnt="4"/>
      <dgm:spPr/>
    </dgm:pt>
    <dgm:pt modelId="{A6948A8C-4DE3-4EBB-AE21-17F6822EA2C6}" type="pres">
      <dgm:prSet presAssocID="{E8D3F9F6-3C8B-4160-BDC0-C646D869A28A}" presName="text_3" presStyleLbl="node1" presStyleIdx="2" presStyleCnt="4">
        <dgm:presLayoutVars>
          <dgm:bulletEnabled val="1"/>
        </dgm:presLayoutVars>
      </dgm:prSet>
      <dgm:spPr/>
    </dgm:pt>
    <dgm:pt modelId="{933F6A7E-6D11-4D01-B1E5-5B082A7F335E}" type="pres">
      <dgm:prSet presAssocID="{E8D3F9F6-3C8B-4160-BDC0-C646D869A28A}" presName="accent_3" presStyleCnt="0"/>
      <dgm:spPr/>
    </dgm:pt>
    <dgm:pt modelId="{45F0A015-5E78-4DF6-A0B2-5811C2433E55}" type="pres">
      <dgm:prSet presAssocID="{E8D3F9F6-3C8B-4160-BDC0-C646D869A28A}" presName="accentRepeatNode" presStyleLbl="solidFgAcc1" presStyleIdx="2" presStyleCnt="4"/>
      <dgm:spPr/>
    </dgm:pt>
    <dgm:pt modelId="{8ECE2570-C722-4010-8CD7-84C232A032F6}" type="pres">
      <dgm:prSet presAssocID="{27DF2E73-DC94-4052-8257-3D3DEC9F5FEC}" presName="text_4" presStyleLbl="node1" presStyleIdx="3" presStyleCnt="4">
        <dgm:presLayoutVars>
          <dgm:bulletEnabled val="1"/>
        </dgm:presLayoutVars>
      </dgm:prSet>
      <dgm:spPr/>
    </dgm:pt>
    <dgm:pt modelId="{40D73298-9D24-4F15-8DFE-A1C89469971C}" type="pres">
      <dgm:prSet presAssocID="{27DF2E73-DC94-4052-8257-3D3DEC9F5FEC}" presName="accent_4" presStyleCnt="0"/>
      <dgm:spPr/>
    </dgm:pt>
    <dgm:pt modelId="{BBA8AD04-7226-454A-B57B-917AD5780C3C}" type="pres">
      <dgm:prSet presAssocID="{27DF2E73-DC94-4052-8257-3D3DEC9F5FEC}" presName="accentRepeatNode" presStyleLbl="solidFgAcc1" presStyleIdx="3" presStyleCnt="4"/>
      <dgm:spPr/>
    </dgm:pt>
  </dgm:ptLst>
  <dgm:cxnLst>
    <dgm:cxn modelId="{0EBCB53C-FC4C-483D-A013-A5A39233C88F}" type="presOf" srcId="{747D47BD-8277-48CF-9FD4-C97F13098C85}" destId="{E0540182-2BCE-4E4A-B7AE-E0626B483AA0}" srcOrd="0" destOrd="0" presId="urn:microsoft.com/office/officeart/2008/layout/VerticalCurvedList"/>
    <dgm:cxn modelId="{0A1DDE5B-FBA0-4110-9417-030726273F2C}" type="presOf" srcId="{E8D3F9F6-3C8B-4160-BDC0-C646D869A28A}" destId="{A6948A8C-4DE3-4EBB-AE21-17F6822EA2C6}" srcOrd="0" destOrd="0" presId="urn:microsoft.com/office/officeart/2008/layout/VerticalCurvedList"/>
    <dgm:cxn modelId="{3715B562-7428-4EC8-A362-8EBA8A232C5C}" type="presOf" srcId="{9137528A-6FD5-457D-8034-FB8B256500C4}" destId="{24B96406-7A07-4B23-A0E2-ECB260637289}" srcOrd="0" destOrd="0" presId="urn:microsoft.com/office/officeart/2008/layout/VerticalCurvedList"/>
    <dgm:cxn modelId="{2A21CE68-4D38-4ED8-9D54-CF4ADC186755}" srcId="{D230AB11-17FC-41F5-BF80-D7DAE9EBC36A}" destId="{747D47BD-8277-48CF-9FD4-C97F13098C85}" srcOrd="1" destOrd="0" parTransId="{A89B4532-DDF9-4DC6-9778-714DFEA47867}" sibTransId="{7A0C864F-7C12-433D-9597-A30E5B42B8C8}"/>
    <dgm:cxn modelId="{CEEEF178-9C45-4556-85BA-C71BA0168395}" type="presOf" srcId="{C9A169E3-7C7F-4371-9712-A2A93E08D062}" destId="{4BB3D419-B0C7-48E2-AF19-E0BC5D395587}" srcOrd="0" destOrd="0" presId="urn:microsoft.com/office/officeart/2008/layout/VerticalCurvedList"/>
    <dgm:cxn modelId="{8C26C080-BE00-47BB-A57D-BE021F943AC5}" type="presOf" srcId="{27DF2E73-DC94-4052-8257-3D3DEC9F5FEC}" destId="{8ECE2570-C722-4010-8CD7-84C232A032F6}" srcOrd="0" destOrd="0" presId="urn:microsoft.com/office/officeart/2008/layout/VerticalCurvedList"/>
    <dgm:cxn modelId="{82C730B0-0911-4C3B-8206-DFD1E023834D}" srcId="{D230AB11-17FC-41F5-BF80-D7DAE9EBC36A}" destId="{C9A169E3-7C7F-4371-9712-A2A93E08D062}" srcOrd="0" destOrd="0" parTransId="{A17C9A76-7419-4B88-94B5-9B25607D4BF5}" sibTransId="{9137528A-6FD5-457D-8034-FB8B256500C4}"/>
    <dgm:cxn modelId="{571413B2-028F-4DC6-A9F4-E70B3CBA8A36}" srcId="{D230AB11-17FC-41F5-BF80-D7DAE9EBC36A}" destId="{27DF2E73-DC94-4052-8257-3D3DEC9F5FEC}" srcOrd="3" destOrd="0" parTransId="{26E07288-EE6F-491C-BA53-48107CA17064}" sibTransId="{463F9080-5E66-4F44-9ABC-2AD06DFB9923}"/>
    <dgm:cxn modelId="{15F4A1EC-0DEA-41CD-BCDF-F5DAC2DF3BDD}" type="presOf" srcId="{D230AB11-17FC-41F5-BF80-D7DAE9EBC36A}" destId="{62FC98BC-F8C1-4CA0-BA04-C16E6CF5F22E}" srcOrd="0" destOrd="0" presId="urn:microsoft.com/office/officeart/2008/layout/VerticalCurvedList"/>
    <dgm:cxn modelId="{E312A6F8-6C69-42B9-9801-FD17826F6D68}" srcId="{D230AB11-17FC-41F5-BF80-D7DAE9EBC36A}" destId="{E8D3F9F6-3C8B-4160-BDC0-C646D869A28A}" srcOrd="2" destOrd="0" parTransId="{D73F5314-407C-49BC-A7D9-8A06B8FA0E24}" sibTransId="{02DA88BC-0154-4225-836C-57D589E627A5}"/>
    <dgm:cxn modelId="{E9A9C44E-A045-4C9B-931A-15B0DD356604}" type="presParOf" srcId="{62FC98BC-F8C1-4CA0-BA04-C16E6CF5F22E}" destId="{55B2A17E-63AC-4439-8796-B392A488EDFD}" srcOrd="0" destOrd="0" presId="urn:microsoft.com/office/officeart/2008/layout/VerticalCurvedList"/>
    <dgm:cxn modelId="{2C9A9EA0-E05C-45D9-8D26-4BCF8F41618F}" type="presParOf" srcId="{55B2A17E-63AC-4439-8796-B392A488EDFD}" destId="{5E1E75BD-F073-4077-B2A6-D5BA1B4477D5}" srcOrd="0" destOrd="0" presId="urn:microsoft.com/office/officeart/2008/layout/VerticalCurvedList"/>
    <dgm:cxn modelId="{D90CFACD-DEE2-404D-900B-775F51D7D959}" type="presParOf" srcId="{5E1E75BD-F073-4077-B2A6-D5BA1B4477D5}" destId="{A248DC4C-873B-4861-B445-B14CA812B75D}" srcOrd="0" destOrd="0" presId="urn:microsoft.com/office/officeart/2008/layout/VerticalCurvedList"/>
    <dgm:cxn modelId="{117F1633-97FF-4F3D-A593-408608233839}" type="presParOf" srcId="{5E1E75BD-F073-4077-B2A6-D5BA1B4477D5}" destId="{24B96406-7A07-4B23-A0E2-ECB260637289}" srcOrd="1" destOrd="0" presId="urn:microsoft.com/office/officeart/2008/layout/VerticalCurvedList"/>
    <dgm:cxn modelId="{103B40B6-9D43-4986-99A5-31D451D9C1A1}" type="presParOf" srcId="{5E1E75BD-F073-4077-B2A6-D5BA1B4477D5}" destId="{984812FA-18D8-4EE9-B612-649E5BA61FA0}" srcOrd="2" destOrd="0" presId="urn:microsoft.com/office/officeart/2008/layout/VerticalCurvedList"/>
    <dgm:cxn modelId="{FF7D632B-D9BE-4F72-A4DE-BB0EE5DE0580}" type="presParOf" srcId="{5E1E75BD-F073-4077-B2A6-D5BA1B4477D5}" destId="{41DCCEB4-7041-44C9-BCF3-3F8A920AE74E}" srcOrd="3" destOrd="0" presId="urn:microsoft.com/office/officeart/2008/layout/VerticalCurvedList"/>
    <dgm:cxn modelId="{9776875F-5FA1-45A5-BDB4-81011D81C65A}" type="presParOf" srcId="{55B2A17E-63AC-4439-8796-B392A488EDFD}" destId="{4BB3D419-B0C7-48E2-AF19-E0BC5D395587}" srcOrd="1" destOrd="0" presId="urn:microsoft.com/office/officeart/2008/layout/VerticalCurvedList"/>
    <dgm:cxn modelId="{9DD9EE7A-6AEF-4BF8-BCE6-0D89068BA4B5}" type="presParOf" srcId="{55B2A17E-63AC-4439-8796-B392A488EDFD}" destId="{57D39606-42AA-4780-A8D4-9959D2D67B0A}" srcOrd="2" destOrd="0" presId="urn:microsoft.com/office/officeart/2008/layout/VerticalCurvedList"/>
    <dgm:cxn modelId="{63E9F2CC-50F5-4236-A42A-787A54EF8FAF}" type="presParOf" srcId="{57D39606-42AA-4780-A8D4-9959D2D67B0A}" destId="{85FC5047-543A-47B7-A1A0-A22444500A79}" srcOrd="0" destOrd="0" presId="urn:microsoft.com/office/officeart/2008/layout/VerticalCurvedList"/>
    <dgm:cxn modelId="{76DCCEC3-1F3E-4DE6-92EA-139FB1A525C0}" type="presParOf" srcId="{55B2A17E-63AC-4439-8796-B392A488EDFD}" destId="{E0540182-2BCE-4E4A-B7AE-E0626B483AA0}" srcOrd="3" destOrd="0" presId="urn:microsoft.com/office/officeart/2008/layout/VerticalCurvedList"/>
    <dgm:cxn modelId="{C16969AC-5E2C-4067-87F9-B34662F416EC}" type="presParOf" srcId="{55B2A17E-63AC-4439-8796-B392A488EDFD}" destId="{1AF0B5EC-9336-4F33-B4A8-7BFF14020DA7}" srcOrd="4" destOrd="0" presId="urn:microsoft.com/office/officeart/2008/layout/VerticalCurvedList"/>
    <dgm:cxn modelId="{8E446970-F104-472D-92AC-7AC53E77E26D}" type="presParOf" srcId="{1AF0B5EC-9336-4F33-B4A8-7BFF14020DA7}" destId="{58EA103E-2BC7-4CBE-9305-C85B353946A3}" srcOrd="0" destOrd="0" presId="urn:microsoft.com/office/officeart/2008/layout/VerticalCurvedList"/>
    <dgm:cxn modelId="{74FF07B0-35D7-4EC1-B0D0-C0454979D62F}" type="presParOf" srcId="{55B2A17E-63AC-4439-8796-B392A488EDFD}" destId="{A6948A8C-4DE3-4EBB-AE21-17F6822EA2C6}" srcOrd="5" destOrd="0" presId="urn:microsoft.com/office/officeart/2008/layout/VerticalCurvedList"/>
    <dgm:cxn modelId="{259F69F2-BE5C-474A-BFBD-3B199E1DF351}" type="presParOf" srcId="{55B2A17E-63AC-4439-8796-B392A488EDFD}" destId="{933F6A7E-6D11-4D01-B1E5-5B082A7F335E}" srcOrd="6" destOrd="0" presId="urn:microsoft.com/office/officeart/2008/layout/VerticalCurvedList"/>
    <dgm:cxn modelId="{8C0C9897-4B45-4F68-AA4D-6688B93E5DC7}" type="presParOf" srcId="{933F6A7E-6D11-4D01-B1E5-5B082A7F335E}" destId="{45F0A015-5E78-4DF6-A0B2-5811C2433E55}" srcOrd="0" destOrd="0" presId="urn:microsoft.com/office/officeart/2008/layout/VerticalCurvedList"/>
    <dgm:cxn modelId="{541DAE93-8F6A-49EF-A53B-21120CD16303}" type="presParOf" srcId="{55B2A17E-63AC-4439-8796-B392A488EDFD}" destId="{8ECE2570-C722-4010-8CD7-84C232A032F6}" srcOrd="7" destOrd="0" presId="urn:microsoft.com/office/officeart/2008/layout/VerticalCurvedList"/>
    <dgm:cxn modelId="{D6273CCB-022C-4512-958E-65C27FE45E50}" type="presParOf" srcId="{55B2A17E-63AC-4439-8796-B392A488EDFD}" destId="{40D73298-9D24-4F15-8DFE-A1C89469971C}" srcOrd="8" destOrd="0" presId="urn:microsoft.com/office/officeart/2008/layout/VerticalCurvedList"/>
    <dgm:cxn modelId="{A5AD90B9-A940-43AA-97A7-CDDB65CA752A}" type="presParOf" srcId="{40D73298-9D24-4F15-8DFE-A1C89469971C}" destId="{BBA8AD04-7226-454A-B57B-917AD5780C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C9C64-48DB-4439-8343-53666AE719BF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8109F851-4A0B-4C7D-ACEF-D1B8FA362F44}">
      <dgm:prSet phldrT="[Texto]"/>
      <dgm:spPr/>
      <dgm:t>
        <a:bodyPr/>
        <a:lstStyle/>
        <a:p>
          <a:r>
            <a:rPr lang="es-CO" dirty="0"/>
            <a:t>1</a:t>
          </a:r>
        </a:p>
      </dgm:t>
    </dgm:pt>
    <dgm:pt modelId="{ED4022F2-AEBA-4ACF-950F-B8F936340150}" type="parTrans" cxnId="{4799BAA6-CE35-4D8E-8A0E-F729874C0E5B}">
      <dgm:prSet/>
      <dgm:spPr/>
      <dgm:t>
        <a:bodyPr/>
        <a:lstStyle/>
        <a:p>
          <a:endParaRPr lang="es-CO"/>
        </a:p>
      </dgm:t>
    </dgm:pt>
    <dgm:pt modelId="{85D1B4DD-F17B-4C7A-9675-5DE6FB663D72}" type="sibTrans" cxnId="{4799BAA6-CE35-4D8E-8A0E-F729874C0E5B}">
      <dgm:prSet/>
      <dgm:spPr/>
      <dgm:t>
        <a:bodyPr/>
        <a:lstStyle/>
        <a:p>
          <a:endParaRPr lang="es-CO"/>
        </a:p>
      </dgm:t>
    </dgm:pt>
    <dgm:pt modelId="{3C30781E-B1E2-413B-B8B7-7FCFC5A32AE6}">
      <dgm:prSet phldrT="[Texto]" custT="1"/>
      <dgm:spPr/>
      <dgm:t>
        <a:bodyPr/>
        <a:lstStyle/>
        <a:p>
          <a:r>
            <a:rPr lang="es-CO" sz="1600" dirty="0"/>
            <a:t>Video teóricos</a:t>
          </a:r>
        </a:p>
      </dgm:t>
    </dgm:pt>
    <dgm:pt modelId="{FE59A615-D52D-4B4B-9D1E-59701014F517}" type="parTrans" cxnId="{CE0A2D21-5500-4BCF-8F9D-5BEB9A7801F5}">
      <dgm:prSet/>
      <dgm:spPr/>
      <dgm:t>
        <a:bodyPr/>
        <a:lstStyle/>
        <a:p>
          <a:endParaRPr lang="es-CO"/>
        </a:p>
      </dgm:t>
    </dgm:pt>
    <dgm:pt modelId="{4A072F06-2D82-4DF9-ABA6-A7E1AD8A4FD9}" type="sibTrans" cxnId="{CE0A2D21-5500-4BCF-8F9D-5BEB9A7801F5}">
      <dgm:prSet/>
      <dgm:spPr/>
      <dgm:t>
        <a:bodyPr/>
        <a:lstStyle/>
        <a:p>
          <a:endParaRPr lang="es-CO"/>
        </a:p>
      </dgm:t>
    </dgm:pt>
    <dgm:pt modelId="{F5E1ED0D-5786-4227-A805-152E672BEDE9}">
      <dgm:prSet phldrT="[Texto]" custT="1"/>
      <dgm:spPr/>
      <dgm:t>
        <a:bodyPr/>
        <a:lstStyle/>
        <a:p>
          <a:r>
            <a:rPr lang="es-CO" sz="1600" dirty="0"/>
            <a:t>Lectura de profundización</a:t>
          </a:r>
        </a:p>
      </dgm:t>
    </dgm:pt>
    <dgm:pt modelId="{6287209F-1CF2-43F9-82FE-E1887A7D16BB}" type="parTrans" cxnId="{ACD4D9E1-5E25-4288-8AD6-934BE2003CD2}">
      <dgm:prSet/>
      <dgm:spPr/>
      <dgm:t>
        <a:bodyPr/>
        <a:lstStyle/>
        <a:p>
          <a:endParaRPr lang="es-CO"/>
        </a:p>
      </dgm:t>
    </dgm:pt>
    <dgm:pt modelId="{9C89B704-5B04-4094-908C-35394A71103F}" type="sibTrans" cxnId="{ACD4D9E1-5E25-4288-8AD6-934BE2003CD2}">
      <dgm:prSet/>
      <dgm:spPr/>
      <dgm:t>
        <a:bodyPr/>
        <a:lstStyle/>
        <a:p>
          <a:endParaRPr lang="es-CO"/>
        </a:p>
      </dgm:t>
    </dgm:pt>
    <dgm:pt modelId="{42AE4C51-C564-4706-883C-DE24CD0202EC}">
      <dgm:prSet phldrT="[Texto]"/>
      <dgm:spPr/>
      <dgm:t>
        <a:bodyPr/>
        <a:lstStyle/>
        <a:p>
          <a:r>
            <a:rPr lang="es-CO" dirty="0"/>
            <a:t>2</a:t>
          </a:r>
        </a:p>
      </dgm:t>
    </dgm:pt>
    <dgm:pt modelId="{3E475B80-D226-4194-9481-A2421FF80D7C}" type="parTrans" cxnId="{3571588B-D56A-4F88-B634-77E48565DB9E}">
      <dgm:prSet/>
      <dgm:spPr/>
      <dgm:t>
        <a:bodyPr/>
        <a:lstStyle/>
        <a:p>
          <a:endParaRPr lang="es-CO"/>
        </a:p>
      </dgm:t>
    </dgm:pt>
    <dgm:pt modelId="{121209B8-3C71-4165-8E75-565CCA9BB186}" type="sibTrans" cxnId="{3571588B-D56A-4F88-B634-77E48565DB9E}">
      <dgm:prSet/>
      <dgm:spPr/>
      <dgm:t>
        <a:bodyPr/>
        <a:lstStyle/>
        <a:p>
          <a:endParaRPr lang="es-CO"/>
        </a:p>
      </dgm:t>
    </dgm:pt>
    <dgm:pt modelId="{95F4AEB1-D720-4204-9FCD-D021429C0413}">
      <dgm:prSet phldrT="[Texto]" custT="1"/>
      <dgm:spPr/>
      <dgm:t>
        <a:bodyPr/>
        <a:lstStyle/>
        <a:p>
          <a:r>
            <a:rPr lang="es-CO" sz="1600" dirty="0"/>
            <a:t>Cuestionario – verificación de conocimientos</a:t>
          </a:r>
        </a:p>
      </dgm:t>
    </dgm:pt>
    <dgm:pt modelId="{CB22ADE6-DBCE-4D1C-8BA0-90146817CBC0}" type="parTrans" cxnId="{AE3EEA2F-5DF2-4284-AA02-AE93FAC31956}">
      <dgm:prSet/>
      <dgm:spPr/>
      <dgm:t>
        <a:bodyPr/>
        <a:lstStyle/>
        <a:p>
          <a:endParaRPr lang="es-CO"/>
        </a:p>
      </dgm:t>
    </dgm:pt>
    <dgm:pt modelId="{A7F673FF-E818-4790-98B0-ED6F808E7B0C}" type="sibTrans" cxnId="{AE3EEA2F-5DF2-4284-AA02-AE93FAC31956}">
      <dgm:prSet/>
      <dgm:spPr/>
      <dgm:t>
        <a:bodyPr/>
        <a:lstStyle/>
        <a:p>
          <a:endParaRPr lang="es-CO"/>
        </a:p>
      </dgm:t>
    </dgm:pt>
    <dgm:pt modelId="{68ABCCE7-9E78-4C2D-A8DB-D4A360561559}">
      <dgm:prSet phldrT="[Texto]"/>
      <dgm:spPr/>
      <dgm:t>
        <a:bodyPr/>
        <a:lstStyle/>
        <a:p>
          <a:r>
            <a:rPr lang="es-CO" dirty="0"/>
            <a:t>3</a:t>
          </a:r>
        </a:p>
      </dgm:t>
    </dgm:pt>
    <dgm:pt modelId="{503F5739-08F8-401D-B355-95E1018A9BA0}" type="parTrans" cxnId="{06EBEF57-779B-4B06-A693-CB8822225AD1}">
      <dgm:prSet/>
      <dgm:spPr/>
      <dgm:t>
        <a:bodyPr/>
        <a:lstStyle/>
        <a:p>
          <a:endParaRPr lang="es-CO"/>
        </a:p>
      </dgm:t>
    </dgm:pt>
    <dgm:pt modelId="{D0D07756-C646-4DA2-885F-AEA788138B31}" type="sibTrans" cxnId="{06EBEF57-779B-4B06-A693-CB8822225AD1}">
      <dgm:prSet/>
      <dgm:spPr/>
      <dgm:t>
        <a:bodyPr/>
        <a:lstStyle/>
        <a:p>
          <a:endParaRPr lang="es-CO"/>
        </a:p>
      </dgm:t>
    </dgm:pt>
    <dgm:pt modelId="{F22071BF-78BA-48A2-BDD7-D89268AB9EE4}">
      <dgm:prSet phldrT="[Texto]" custT="1"/>
      <dgm:spPr/>
      <dgm:t>
        <a:bodyPr/>
        <a:lstStyle/>
        <a:p>
          <a:r>
            <a:rPr lang="es-CO" sz="1600" dirty="0"/>
            <a:t>Lectura caso practico</a:t>
          </a:r>
        </a:p>
      </dgm:t>
    </dgm:pt>
    <dgm:pt modelId="{3F0EB39F-CC71-4A0C-87E6-C28FE01C8BD5}" type="parTrans" cxnId="{B7C41960-57B8-40B4-8CA1-622E2E936134}">
      <dgm:prSet/>
      <dgm:spPr/>
      <dgm:t>
        <a:bodyPr/>
        <a:lstStyle/>
        <a:p>
          <a:endParaRPr lang="es-CO"/>
        </a:p>
      </dgm:t>
    </dgm:pt>
    <dgm:pt modelId="{BF74030B-50DA-4657-BA7D-66518EB1C5C5}" type="sibTrans" cxnId="{B7C41960-57B8-40B4-8CA1-622E2E936134}">
      <dgm:prSet/>
      <dgm:spPr/>
      <dgm:t>
        <a:bodyPr/>
        <a:lstStyle/>
        <a:p>
          <a:endParaRPr lang="es-CO"/>
        </a:p>
      </dgm:t>
    </dgm:pt>
    <dgm:pt modelId="{071654EC-5EC3-489A-945B-6AD12DD4C760}">
      <dgm:prSet phldrT="[Texto]" custT="1"/>
      <dgm:spPr/>
      <dgm:t>
        <a:bodyPr/>
        <a:lstStyle/>
        <a:p>
          <a:r>
            <a:rPr lang="es-CO" sz="1600" dirty="0"/>
            <a:t>Video práctico</a:t>
          </a:r>
        </a:p>
      </dgm:t>
    </dgm:pt>
    <dgm:pt modelId="{4E6BB4A3-0262-4549-BC0B-2549248BFCF6}" type="parTrans" cxnId="{AF86E0BA-31AC-43D0-8B8B-C1BE49CEE438}">
      <dgm:prSet/>
      <dgm:spPr/>
      <dgm:t>
        <a:bodyPr/>
        <a:lstStyle/>
        <a:p>
          <a:endParaRPr lang="es-CO"/>
        </a:p>
      </dgm:t>
    </dgm:pt>
    <dgm:pt modelId="{288ADF9C-1A0E-425A-878C-DE31FD4B6F00}" type="sibTrans" cxnId="{AF86E0BA-31AC-43D0-8B8B-C1BE49CEE438}">
      <dgm:prSet/>
      <dgm:spPr/>
      <dgm:t>
        <a:bodyPr/>
        <a:lstStyle/>
        <a:p>
          <a:endParaRPr lang="es-CO"/>
        </a:p>
      </dgm:t>
    </dgm:pt>
    <dgm:pt modelId="{CDAF385C-640E-46D9-9AF8-AF9E96563E8E}">
      <dgm:prSet phldrT="[Texto]" custT="1"/>
      <dgm:spPr/>
      <dgm:t>
        <a:bodyPr/>
        <a:lstStyle/>
        <a:p>
          <a:r>
            <a:rPr lang="es-CO" sz="1600" dirty="0"/>
            <a:t>Laboratorio video practico</a:t>
          </a:r>
        </a:p>
      </dgm:t>
    </dgm:pt>
    <dgm:pt modelId="{5554999D-C3EC-4B35-9F32-29BB6CF0423F}" type="parTrans" cxnId="{1425174F-81B1-4BA5-876D-3FF126A5E45E}">
      <dgm:prSet/>
      <dgm:spPr/>
      <dgm:t>
        <a:bodyPr/>
        <a:lstStyle/>
        <a:p>
          <a:endParaRPr lang="es-CO"/>
        </a:p>
      </dgm:t>
    </dgm:pt>
    <dgm:pt modelId="{BDEAABD2-48E2-4767-BBF4-3625979DA15F}" type="sibTrans" cxnId="{1425174F-81B1-4BA5-876D-3FF126A5E45E}">
      <dgm:prSet/>
      <dgm:spPr/>
      <dgm:t>
        <a:bodyPr/>
        <a:lstStyle/>
        <a:p>
          <a:endParaRPr lang="es-CO"/>
        </a:p>
      </dgm:t>
    </dgm:pt>
    <dgm:pt modelId="{3E692AE9-7CE0-4B64-946A-7765EC76C7A4}">
      <dgm:prSet phldrT="[Texto]"/>
      <dgm:spPr/>
      <dgm:t>
        <a:bodyPr/>
        <a:lstStyle/>
        <a:p>
          <a:r>
            <a:rPr lang="es-CO" dirty="0"/>
            <a:t>4</a:t>
          </a:r>
        </a:p>
      </dgm:t>
    </dgm:pt>
    <dgm:pt modelId="{8019382C-1D75-49BF-B108-B2D13B21C1CF}" type="parTrans" cxnId="{D549F63D-2AE4-4EE8-881D-C413603CBD93}">
      <dgm:prSet/>
      <dgm:spPr/>
      <dgm:t>
        <a:bodyPr/>
        <a:lstStyle/>
        <a:p>
          <a:endParaRPr lang="es-CO"/>
        </a:p>
      </dgm:t>
    </dgm:pt>
    <dgm:pt modelId="{97C1E50F-6540-4B13-9C53-9B93E52BE241}" type="sibTrans" cxnId="{D549F63D-2AE4-4EE8-881D-C413603CBD93}">
      <dgm:prSet/>
      <dgm:spPr/>
      <dgm:t>
        <a:bodyPr/>
        <a:lstStyle/>
        <a:p>
          <a:endParaRPr lang="es-CO"/>
        </a:p>
      </dgm:t>
    </dgm:pt>
    <dgm:pt modelId="{9F20C283-932C-4187-AFBE-99B245ED09E7}">
      <dgm:prSet phldrT="[Texto]" custT="1"/>
      <dgm:spPr/>
      <dgm:t>
        <a:bodyPr/>
        <a:lstStyle/>
        <a:p>
          <a:r>
            <a:rPr lang="es-CO" sz="1600" dirty="0"/>
            <a:t>Taller grupal</a:t>
          </a:r>
        </a:p>
      </dgm:t>
    </dgm:pt>
    <dgm:pt modelId="{C1720EAF-AFF7-431C-A2A6-31EBE1B2E69C}" type="parTrans" cxnId="{ED82CB77-081A-43DA-8135-A85ED8903932}">
      <dgm:prSet/>
      <dgm:spPr/>
      <dgm:t>
        <a:bodyPr/>
        <a:lstStyle/>
        <a:p>
          <a:endParaRPr lang="es-CO"/>
        </a:p>
      </dgm:t>
    </dgm:pt>
    <dgm:pt modelId="{4F0719A0-0DB5-4522-BD72-9FDC7192D88A}" type="sibTrans" cxnId="{ED82CB77-081A-43DA-8135-A85ED8903932}">
      <dgm:prSet/>
      <dgm:spPr/>
      <dgm:t>
        <a:bodyPr/>
        <a:lstStyle/>
        <a:p>
          <a:endParaRPr lang="es-CO"/>
        </a:p>
      </dgm:t>
    </dgm:pt>
    <dgm:pt modelId="{2C92CF21-68F4-4BA6-A2CD-AF74EB55CC22}">
      <dgm:prSet phldrT="[Texto]" custT="1"/>
      <dgm:spPr/>
      <dgm:t>
        <a:bodyPr/>
        <a:lstStyle/>
        <a:p>
          <a:r>
            <a:rPr lang="es-CO" sz="1600" dirty="0"/>
            <a:t>Proyectos (semanas 3 y 7)</a:t>
          </a:r>
        </a:p>
      </dgm:t>
    </dgm:pt>
    <dgm:pt modelId="{7D6D9D8B-ECEE-40B4-8A75-F71C0C88E325}" type="parTrans" cxnId="{A67FFA0B-7B5F-4C01-BE03-B2F2908922B0}">
      <dgm:prSet/>
      <dgm:spPr/>
      <dgm:t>
        <a:bodyPr/>
        <a:lstStyle/>
        <a:p>
          <a:endParaRPr lang="es-CO"/>
        </a:p>
      </dgm:t>
    </dgm:pt>
    <dgm:pt modelId="{8FF11930-3380-4933-BB2D-9C761E131DDD}" type="sibTrans" cxnId="{A67FFA0B-7B5F-4C01-BE03-B2F2908922B0}">
      <dgm:prSet/>
      <dgm:spPr/>
      <dgm:t>
        <a:bodyPr/>
        <a:lstStyle/>
        <a:p>
          <a:endParaRPr lang="es-CO"/>
        </a:p>
      </dgm:t>
    </dgm:pt>
    <dgm:pt modelId="{5CFCB6DD-3171-4945-8D99-04E49BC582BA}" type="pres">
      <dgm:prSet presAssocID="{C14C9C64-48DB-4439-8343-53666AE719BF}" presName="linearFlow" presStyleCnt="0">
        <dgm:presLayoutVars>
          <dgm:dir/>
          <dgm:animLvl val="lvl"/>
          <dgm:resizeHandles val="exact"/>
        </dgm:presLayoutVars>
      </dgm:prSet>
      <dgm:spPr/>
    </dgm:pt>
    <dgm:pt modelId="{3A2B1E22-35E0-43AA-BE17-BD3588780977}" type="pres">
      <dgm:prSet presAssocID="{8109F851-4A0B-4C7D-ACEF-D1B8FA362F44}" presName="composite" presStyleCnt="0"/>
      <dgm:spPr/>
    </dgm:pt>
    <dgm:pt modelId="{98E23624-0A48-45FD-8C8E-7588403D6B95}" type="pres">
      <dgm:prSet presAssocID="{8109F851-4A0B-4C7D-ACEF-D1B8FA362F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B0C428-C0A7-4CF6-ADCD-4E4684D47282}" type="pres">
      <dgm:prSet presAssocID="{8109F851-4A0B-4C7D-ACEF-D1B8FA362F44}" presName="descendantText" presStyleLbl="alignAcc1" presStyleIdx="0" presStyleCnt="4">
        <dgm:presLayoutVars>
          <dgm:bulletEnabled val="1"/>
        </dgm:presLayoutVars>
      </dgm:prSet>
      <dgm:spPr/>
    </dgm:pt>
    <dgm:pt modelId="{2F1BE42B-B886-485F-9893-DAE9A5D0C3A8}" type="pres">
      <dgm:prSet presAssocID="{85D1B4DD-F17B-4C7A-9675-5DE6FB663D72}" presName="sp" presStyleCnt="0"/>
      <dgm:spPr/>
    </dgm:pt>
    <dgm:pt modelId="{6CEFCD6A-4D41-4955-8245-6DD228E299C9}" type="pres">
      <dgm:prSet presAssocID="{42AE4C51-C564-4706-883C-DE24CD0202EC}" presName="composite" presStyleCnt="0"/>
      <dgm:spPr/>
    </dgm:pt>
    <dgm:pt modelId="{B5ADC4C1-1286-4ADA-8782-12F8A24D5482}" type="pres">
      <dgm:prSet presAssocID="{42AE4C51-C564-4706-883C-DE24CD0202E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22E9F31-FB5D-4418-9F71-9073CCEF1808}" type="pres">
      <dgm:prSet presAssocID="{42AE4C51-C564-4706-883C-DE24CD0202EC}" presName="descendantText" presStyleLbl="alignAcc1" presStyleIdx="1" presStyleCnt="4">
        <dgm:presLayoutVars>
          <dgm:bulletEnabled val="1"/>
        </dgm:presLayoutVars>
      </dgm:prSet>
      <dgm:spPr/>
    </dgm:pt>
    <dgm:pt modelId="{64E8A2BB-CAAB-4680-893F-791C4497A7F2}" type="pres">
      <dgm:prSet presAssocID="{121209B8-3C71-4165-8E75-565CCA9BB186}" presName="sp" presStyleCnt="0"/>
      <dgm:spPr/>
    </dgm:pt>
    <dgm:pt modelId="{8F49A723-8025-44FF-B333-58103E395301}" type="pres">
      <dgm:prSet presAssocID="{68ABCCE7-9E78-4C2D-A8DB-D4A360561559}" presName="composite" presStyleCnt="0"/>
      <dgm:spPr/>
    </dgm:pt>
    <dgm:pt modelId="{1488097F-3CD7-49C5-A024-865A1E760F68}" type="pres">
      <dgm:prSet presAssocID="{68ABCCE7-9E78-4C2D-A8DB-D4A36056155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463EE69-20FC-421D-8B89-09A3F45E0C94}" type="pres">
      <dgm:prSet presAssocID="{68ABCCE7-9E78-4C2D-A8DB-D4A360561559}" presName="descendantText" presStyleLbl="alignAcc1" presStyleIdx="2" presStyleCnt="4">
        <dgm:presLayoutVars>
          <dgm:bulletEnabled val="1"/>
        </dgm:presLayoutVars>
      </dgm:prSet>
      <dgm:spPr/>
    </dgm:pt>
    <dgm:pt modelId="{87870030-01E5-45FC-8117-B8F1324CAC7B}" type="pres">
      <dgm:prSet presAssocID="{D0D07756-C646-4DA2-885F-AEA788138B31}" presName="sp" presStyleCnt="0"/>
      <dgm:spPr/>
    </dgm:pt>
    <dgm:pt modelId="{7218D34D-C87A-47C1-B609-7E4ABB22573C}" type="pres">
      <dgm:prSet presAssocID="{3E692AE9-7CE0-4B64-946A-7765EC76C7A4}" presName="composite" presStyleCnt="0"/>
      <dgm:spPr/>
    </dgm:pt>
    <dgm:pt modelId="{F39FA775-0189-4954-A790-E6272904E41D}" type="pres">
      <dgm:prSet presAssocID="{3E692AE9-7CE0-4B64-946A-7765EC76C7A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CDEB20C-FD7D-48BA-818E-4AE108CFA85F}" type="pres">
      <dgm:prSet presAssocID="{3E692AE9-7CE0-4B64-946A-7765EC76C7A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0204D04-50D1-47C9-BD01-16239FAE057D}" type="presOf" srcId="{C14C9C64-48DB-4439-8343-53666AE719BF}" destId="{5CFCB6DD-3171-4945-8D99-04E49BC582BA}" srcOrd="0" destOrd="0" presId="urn:microsoft.com/office/officeart/2005/8/layout/chevron2"/>
    <dgm:cxn modelId="{A67FFA0B-7B5F-4C01-BE03-B2F2908922B0}" srcId="{3E692AE9-7CE0-4B64-946A-7765EC76C7A4}" destId="{2C92CF21-68F4-4BA6-A2CD-AF74EB55CC22}" srcOrd="1" destOrd="0" parTransId="{7D6D9D8B-ECEE-40B4-8A75-F71C0C88E325}" sibTransId="{8FF11930-3380-4933-BB2D-9C761E131DDD}"/>
    <dgm:cxn modelId="{1D31F41F-5E55-409C-AA7B-01A983E995D2}" type="presOf" srcId="{F22071BF-78BA-48A2-BDD7-D89268AB9EE4}" destId="{A463EE69-20FC-421D-8B89-09A3F45E0C94}" srcOrd="0" destOrd="0" presId="urn:microsoft.com/office/officeart/2005/8/layout/chevron2"/>
    <dgm:cxn modelId="{CE0A2D21-5500-4BCF-8F9D-5BEB9A7801F5}" srcId="{8109F851-4A0B-4C7D-ACEF-D1B8FA362F44}" destId="{3C30781E-B1E2-413B-B8B7-7FCFC5A32AE6}" srcOrd="0" destOrd="0" parTransId="{FE59A615-D52D-4B4B-9D1E-59701014F517}" sibTransId="{4A072F06-2D82-4DF9-ABA6-A7E1AD8A4FD9}"/>
    <dgm:cxn modelId="{F2BAC229-5F20-43F8-A738-CE648F42305C}" type="presOf" srcId="{071654EC-5EC3-489A-945B-6AD12DD4C760}" destId="{8DB0C428-C0A7-4CF6-ADCD-4E4684D47282}" srcOrd="0" destOrd="2" presId="urn:microsoft.com/office/officeart/2005/8/layout/chevron2"/>
    <dgm:cxn modelId="{AE3EEA2F-5DF2-4284-AA02-AE93FAC31956}" srcId="{42AE4C51-C564-4706-883C-DE24CD0202EC}" destId="{95F4AEB1-D720-4204-9FCD-D021429C0413}" srcOrd="0" destOrd="0" parTransId="{CB22ADE6-DBCE-4D1C-8BA0-90146817CBC0}" sibTransId="{A7F673FF-E818-4790-98B0-ED6F808E7B0C}"/>
    <dgm:cxn modelId="{44125333-D09D-4CB6-8FEF-F1750CB63E62}" type="presOf" srcId="{F5E1ED0D-5786-4227-A805-152E672BEDE9}" destId="{8DB0C428-C0A7-4CF6-ADCD-4E4684D47282}" srcOrd="0" destOrd="1" presId="urn:microsoft.com/office/officeart/2005/8/layout/chevron2"/>
    <dgm:cxn modelId="{20E5C133-C370-4773-B269-EEAF7696778A}" type="presOf" srcId="{3C30781E-B1E2-413B-B8B7-7FCFC5A32AE6}" destId="{8DB0C428-C0A7-4CF6-ADCD-4E4684D47282}" srcOrd="0" destOrd="0" presId="urn:microsoft.com/office/officeart/2005/8/layout/chevron2"/>
    <dgm:cxn modelId="{D549F63D-2AE4-4EE8-881D-C413603CBD93}" srcId="{C14C9C64-48DB-4439-8343-53666AE719BF}" destId="{3E692AE9-7CE0-4B64-946A-7765EC76C7A4}" srcOrd="3" destOrd="0" parTransId="{8019382C-1D75-49BF-B108-B2D13B21C1CF}" sibTransId="{97C1E50F-6540-4B13-9C53-9B93E52BE241}"/>
    <dgm:cxn modelId="{3C52074C-C061-49A1-A057-1DAED526939D}" type="presOf" srcId="{95F4AEB1-D720-4204-9FCD-D021429C0413}" destId="{922E9F31-FB5D-4418-9F71-9073CCEF1808}" srcOrd="0" destOrd="0" presId="urn:microsoft.com/office/officeart/2005/8/layout/chevron2"/>
    <dgm:cxn modelId="{1425174F-81B1-4BA5-876D-3FF126A5E45E}" srcId="{8109F851-4A0B-4C7D-ACEF-D1B8FA362F44}" destId="{CDAF385C-640E-46D9-9AF8-AF9E96563E8E}" srcOrd="3" destOrd="0" parTransId="{5554999D-C3EC-4B35-9F32-29BB6CF0423F}" sibTransId="{BDEAABD2-48E2-4767-BBF4-3625979DA15F}"/>
    <dgm:cxn modelId="{06EBEF57-779B-4B06-A693-CB8822225AD1}" srcId="{C14C9C64-48DB-4439-8343-53666AE719BF}" destId="{68ABCCE7-9E78-4C2D-A8DB-D4A360561559}" srcOrd="2" destOrd="0" parTransId="{503F5739-08F8-401D-B355-95E1018A9BA0}" sibTransId="{D0D07756-C646-4DA2-885F-AEA788138B31}"/>
    <dgm:cxn modelId="{411FF257-CFE4-4006-A8B9-5B92978F5CA7}" type="presOf" srcId="{9F20C283-932C-4187-AFBE-99B245ED09E7}" destId="{ECDEB20C-FD7D-48BA-818E-4AE108CFA85F}" srcOrd="0" destOrd="0" presId="urn:microsoft.com/office/officeart/2005/8/layout/chevron2"/>
    <dgm:cxn modelId="{4980B058-5685-41E0-B2DB-F4F671C05A4E}" type="presOf" srcId="{68ABCCE7-9E78-4C2D-A8DB-D4A360561559}" destId="{1488097F-3CD7-49C5-A024-865A1E760F68}" srcOrd="0" destOrd="0" presId="urn:microsoft.com/office/officeart/2005/8/layout/chevron2"/>
    <dgm:cxn modelId="{1308685F-A5E8-4418-89BD-0F39677730BC}" type="presOf" srcId="{42AE4C51-C564-4706-883C-DE24CD0202EC}" destId="{B5ADC4C1-1286-4ADA-8782-12F8A24D5482}" srcOrd="0" destOrd="0" presId="urn:microsoft.com/office/officeart/2005/8/layout/chevron2"/>
    <dgm:cxn modelId="{B7C41960-57B8-40B4-8CA1-622E2E936134}" srcId="{68ABCCE7-9E78-4C2D-A8DB-D4A360561559}" destId="{F22071BF-78BA-48A2-BDD7-D89268AB9EE4}" srcOrd="0" destOrd="0" parTransId="{3F0EB39F-CC71-4A0C-87E6-C28FE01C8BD5}" sibTransId="{BF74030B-50DA-4657-BA7D-66518EB1C5C5}"/>
    <dgm:cxn modelId="{ED82CB77-081A-43DA-8135-A85ED8903932}" srcId="{3E692AE9-7CE0-4B64-946A-7765EC76C7A4}" destId="{9F20C283-932C-4187-AFBE-99B245ED09E7}" srcOrd="0" destOrd="0" parTransId="{C1720EAF-AFF7-431C-A2A6-31EBE1B2E69C}" sibTransId="{4F0719A0-0DB5-4522-BD72-9FDC7192D88A}"/>
    <dgm:cxn modelId="{3571588B-D56A-4F88-B634-77E48565DB9E}" srcId="{C14C9C64-48DB-4439-8343-53666AE719BF}" destId="{42AE4C51-C564-4706-883C-DE24CD0202EC}" srcOrd="1" destOrd="0" parTransId="{3E475B80-D226-4194-9481-A2421FF80D7C}" sibTransId="{121209B8-3C71-4165-8E75-565CCA9BB186}"/>
    <dgm:cxn modelId="{653ABF94-EC56-4C30-8DC3-09B3B8763014}" type="presOf" srcId="{3E692AE9-7CE0-4B64-946A-7765EC76C7A4}" destId="{F39FA775-0189-4954-A790-E6272904E41D}" srcOrd="0" destOrd="0" presId="urn:microsoft.com/office/officeart/2005/8/layout/chevron2"/>
    <dgm:cxn modelId="{91BCBB9F-C84F-46A2-980F-8DAAA26AE0DC}" type="presOf" srcId="{8109F851-4A0B-4C7D-ACEF-D1B8FA362F44}" destId="{98E23624-0A48-45FD-8C8E-7588403D6B95}" srcOrd="0" destOrd="0" presId="urn:microsoft.com/office/officeart/2005/8/layout/chevron2"/>
    <dgm:cxn modelId="{4799BAA6-CE35-4D8E-8A0E-F729874C0E5B}" srcId="{C14C9C64-48DB-4439-8343-53666AE719BF}" destId="{8109F851-4A0B-4C7D-ACEF-D1B8FA362F44}" srcOrd="0" destOrd="0" parTransId="{ED4022F2-AEBA-4ACF-950F-B8F936340150}" sibTransId="{85D1B4DD-F17B-4C7A-9675-5DE6FB663D72}"/>
    <dgm:cxn modelId="{AF86E0BA-31AC-43D0-8B8B-C1BE49CEE438}" srcId="{8109F851-4A0B-4C7D-ACEF-D1B8FA362F44}" destId="{071654EC-5EC3-489A-945B-6AD12DD4C760}" srcOrd="2" destOrd="0" parTransId="{4E6BB4A3-0262-4549-BC0B-2549248BFCF6}" sibTransId="{288ADF9C-1A0E-425A-878C-DE31FD4B6F00}"/>
    <dgm:cxn modelId="{91F5C8BD-C4CA-48AB-BC46-8B5A0A7F4260}" type="presOf" srcId="{2C92CF21-68F4-4BA6-A2CD-AF74EB55CC22}" destId="{ECDEB20C-FD7D-48BA-818E-4AE108CFA85F}" srcOrd="0" destOrd="1" presId="urn:microsoft.com/office/officeart/2005/8/layout/chevron2"/>
    <dgm:cxn modelId="{307FE4C4-53FE-4693-9E42-51610BDF4312}" type="presOf" srcId="{CDAF385C-640E-46D9-9AF8-AF9E96563E8E}" destId="{8DB0C428-C0A7-4CF6-ADCD-4E4684D47282}" srcOrd="0" destOrd="3" presId="urn:microsoft.com/office/officeart/2005/8/layout/chevron2"/>
    <dgm:cxn modelId="{ACD4D9E1-5E25-4288-8AD6-934BE2003CD2}" srcId="{8109F851-4A0B-4C7D-ACEF-D1B8FA362F44}" destId="{F5E1ED0D-5786-4227-A805-152E672BEDE9}" srcOrd="1" destOrd="0" parTransId="{6287209F-1CF2-43F9-82FE-E1887A7D16BB}" sibTransId="{9C89B704-5B04-4094-908C-35394A71103F}"/>
    <dgm:cxn modelId="{C72ECFDB-E8CC-4AD7-9D5F-03F14A9BD4B9}" type="presParOf" srcId="{5CFCB6DD-3171-4945-8D99-04E49BC582BA}" destId="{3A2B1E22-35E0-43AA-BE17-BD3588780977}" srcOrd="0" destOrd="0" presId="urn:microsoft.com/office/officeart/2005/8/layout/chevron2"/>
    <dgm:cxn modelId="{9FADA847-240C-40D0-A306-764617CF4247}" type="presParOf" srcId="{3A2B1E22-35E0-43AA-BE17-BD3588780977}" destId="{98E23624-0A48-45FD-8C8E-7588403D6B95}" srcOrd="0" destOrd="0" presId="urn:microsoft.com/office/officeart/2005/8/layout/chevron2"/>
    <dgm:cxn modelId="{DF91831C-EC84-473C-9E7E-40C6CD02BB4F}" type="presParOf" srcId="{3A2B1E22-35E0-43AA-BE17-BD3588780977}" destId="{8DB0C428-C0A7-4CF6-ADCD-4E4684D47282}" srcOrd="1" destOrd="0" presId="urn:microsoft.com/office/officeart/2005/8/layout/chevron2"/>
    <dgm:cxn modelId="{90B6C131-B042-47B7-B442-C27F50D08D64}" type="presParOf" srcId="{5CFCB6DD-3171-4945-8D99-04E49BC582BA}" destId="{2F1BE42B-B886-485F-9893-DAE9A5D0C3A8}" srcOrd="1" destOrd="0" presId="urn:microsoft.com/office/officeart/2005/8/layout/chevron2"/>
    <dgm:cxn modelId="{EB3DC4E8-D524-47DB-9CF5-C0FB499F8924}" type="presParOf" srcId="{5CFCB6DD-3171-4945-8D99-04E49BC582BA}" destId="{6CEFCD6A-4D41-4955-8245-6DD228E299C9}" srcOrd="2" destOrd="0" presId="urn:microsoft.com/office/officeart/2005/8/layout/chevron2"/>
    <dgm:cxn modelId="{D02B45C2-BAE7-4ED2-B704-D25C31CD6CAB}" type="presParOf" srcId="{6CEFCD6A-4D41-4955-8245-6DD228E299C9}" destId="{B5ADC4C1-1286-4ADA-8782-12F8A24D5482}" srcOrd="0" destOrd="0" presId="urn:microsoft.com/office/officeart/2005/8/layout/chevron2"/>
    <dgm:cxn modelId="{22D2CD38-4BAF-45D7-8BC6-2901B2E2B28F}" type="presParOf" srcId="{6CEFCD6A-4D41-4955-8245-6DD228E299C9}" destId="{922E9F31-FB5D-4418-9F71-9073CCEF1808}" srcOrd="1" destOrd="0" presId="urn:microsoft.com/office/officeart/2005/8/layout/chevron2"/>
    <dgm:cxn modelId="{75E4D939-73AB-4022-BCD5-46DA471D58F4}" type="presParOf" srcId="{5CFCB6DD-3171-4945-8D99-04E49BC582BA}" destId="{64E8A2BB-CAAB-4680-893F-791C4497A7F2}" srcOrd="3" destOrd="0" presId="urn:microsoft.com/office/officeart/2005/8/layout/chevron2"/>
    <dgm:cxn modelId="{ADE0B943-7C00-4845-A34E-FAB8B8A5D2D3}" type="presParOf" srcId="{5CFCB6DD-3171-4945-8D99-04E49BC582BA}" destId="{8F49A723-8025-44FF-B333-58103E395301}" srcOrd="4" destOrd="0" presId="urn:microsoft.com/office/officeart/2005/8/layout/chevron2"/>
    <dgm:cxn modelId="{AB1067BA-45E7-4D6C-BED6-E3E2657457B1}" type="presParOf" srcId="{8F49A723-8025-44FF-B333-58103E395301}" destId="{1488097F-3CD7-49C5-A024-865A1E760F68}" srcOrd="0" destOrd="0" presId="urn:microsoft.com/office/officeart/2005/8/layout/chevron2"/>
    <dgm:cxn modelId="{0DD07FC8-EB20-44D4-8BCF-6C55D3A1EDAF}" type="presParOf" srcId="{8F49A723-8025-44FF-B333-58103E395301}" destId="{A463EE69-20FC-421D-8B89-09A3F45E0C94}" srcOrd="1" destOrd="0" presId="urn:microsoft.com/office/officeart/2005/8/layout/chevron2"/>
    <dgm:cxn modelId="{D575408D-76E7-44B8-9B77-CB24C53538BB}" type="presParOf" srcId="{5CFCB6DD-3171-4945-8D99-04E49BC582BA}" destId="{87870030-01E5-45FC-8117-B8F1324CAC7B}" srcOrd="5" destOrd="0" presId="urn:microsoft.com/office/officeart/2005/8/layout/chevron2"/>
    <dgm:cxn modelId="{833F58C1-F4BD-44B6-AEA7-FAFEC5D4E7BA}" type="presParOf" srcId="{5CFCB6DD-3171-4945-8D99-04E49BC582BA}" destId="{7218D34D-C87A-47C1-B609-7E4ABB22573C}" srcOrd="6" destOrd="0" presId="urn:microsoft.com/office/officeart/2005/8/layout/chevron2"/>
    <dgm:cxn modelId="{FE576474-050C-474D-9FEB-17E485F7BD87}" type="presParOf" srcId="{7218D34D-C87A-47C1-B609-7E4ABB22573C}" destId="{F39FA775-0189-4954-A790-E6272904E41D}" srcOrd="0" destOrd="0" presId="urn:microsoft.com/office/officeart/2005/8/layout/chevron2"/>
    <dgm:cxn modelId="{0124BBD7-E224-452C-93AB-A11456F97CB0}" type="presParOf" srcId="{7218D34D-C87A-47C1-B609-7E4ABB22573C}" destId="{ECDEB20C-FD7D-48BA-818E-4AE108CFA8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9FAD55-C369-40AC-9D33-4DD5B0EEA46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48E8A30-5A76-400B-B1B2-77C2E9718A07}">
      <dgm:prSet phldrT="[Texto]"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Cuestionarios semanales (20%, cada uno 2.5%)  </a:t>
          </a:r>
          <a:endParaRPr lang="es-CO" sz="1600" b="1" dirty="0"/>
        </a:p>
      </dgm:t>
    </dgm:pt>
    <dgm:pt modelId="{F9C712BC-A694-479C-9D6B-8AFAAF90EA2B}" type="parTrans" cxnId="{1A3E2114-8F3C-4476-91BB-264987398FE2}">
      <dgm:prSet/>
      <dgm:spPr/>
      <dgm:t>
        <a:bodyPr/>
        <a:lstStyle/>
        <a:p>
          <a:endParaRPr lang="es-CO" sz="1400"/>
        </a:p>
      </dgm:t>
    </dgm:pt>
    <dgm:pt modelId="{C2908771-8B88-4071-B56C-9C7E6FDFF666}" type="sibTrans" cxnId="{1A3E2114-8F3C-4476-91BB-264987398FE2}">
      <dgm:prSet/>
      <dgm:spPr/>
      <dgm:t>
        <a:bodyPr/>
        <a:lstStyle/>
        <a:p>
          <a:endParaRPr lang="es-CO" sz="1400"/>
        </a:p>
      </dgm:t>
    </dgm:pt>
    <dgm:pt modelId="{68302C61-1390-44A1-A750-610AAD76F73D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Árboles de decisión y ensamblajes.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FFD0E3F-F6AE-4629-ABEE-E9C93FADF01C}" type="parTrans" cxnId="{B6BA5E5A-03E1-49AB-9BC0-7583993F0DD7}">
      <dgm:prSet/>
      <dgm:spPr/>
      <dgm:t>
        <a:bodyPr/>
        <a:lstStyle/>
        <a:p>
          <a:endParaRPr lang="es-CO" sz="1400"/>
        </a:p>
      </dgm:t>
    </dgm:pt>
    <dgm:pt modelId="{199B3D2D-E2F1-4588-9905-6A29E6D73FAD}" type="sibTrans" cxnId="{B6BA5E5A-03E1-49AB-9BC0-7583993F0DD7}">
      <dgm:prSet/>
      <dgm:spPr/>
      <dgm:t>
        <a:bodyPr/>
        <a:lstStyle/>
        <a:p>
          <a:endParaRPr lang="es-CO" sz="1400"/>
        </a:p>
      </dgm:t>
    </dgm:pt>
    <dgm:pt modelId="{75338F78-9FC6-46FB-9478-B9E024FFD2E3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Random Forest y XGboost.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07ED7C24-B0B9-4374-8F84-CBB64A6C4A3B}" type="parTrans" cxnId="{B2CF4E84-C2E5-4726-B4C3-FD6091AC38BA}">
      <dgm:prSet/>
      <dgm:spPr/>
      <dgm:t>
        <a:bodyPr/>
        <a:lstStyle/>
        <a:p>
          <a:endParaRPr lang="es-CO" sz="1400"/>
        </a:p>
      </dgm:t>
    </dgm:pt>
    <dgm:pt modelId="{D6A139BD-6B35-468E-9EBA-B148F9E1F404}" type="sibTrans" cxnId="{B2CF4E84-C2E5-4726-B4C3-FD6091AC38BA}">
      <dgm:prSet/>
      <dgm:spPr/>
      <dgm:t>
        <a:bodyPr/>
        <a:lstStyle/>
        <a:p>
          <a:endParaRPr lang="es-CO" sz="1400"/>
        </a:p>
      </dgm:t>
    </dgm:pt>
    <dgm:pt modelId="{1665BD0A-043A-42D2-BA36-A58FF605A5B9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5C90A327-C66D-4612-A521-FB3BBAE20E2A}" type="parTrans" cxnId="{B834826E-4AB7-4CEA-9890-8FEE1784CF64}">
      <dgm:prSet/>
      <dgm:spPr/>
      <dgm:t>
        <a:bodyPr/>
        <a:lstStyle/>
        <a:p>
          <a:endParaRPr lang="es-CO" sz="1400"/>
        </a:p>
      </dgm:t>
    </dgm:pt>
    <dgm:pt modelId="{E1BBF13E-B9DB-4175-9AC5-F171D8BBDC50}" type="sibTrans" cxnId="{B834826E-4AB7-4CEA-9890-8FEE1784CF64}">
      <dgm:prSet/>
      <dgm:spPr/>
      <dgm:t>
        <a:bodyPr/>
        <a:lstStyle/>
        <a:p>
          <a:endParaRPr lang="es-CO" sz="1400"/>
        </a:p>
      </dgm:t>
    </dgm:pt>
    <dgm:pt modelId="{D2A1FB10-0FA8-4151-88FA-0BA83F4AC03F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3316949E-4715-4832-A3E6-86B9E0947D89}" type="parTrans" cxnId="{1A965010-ECAC-461D-AFF9-B72E131201C5}">
      <dgm:prSet/>
      <dgm:spPr/>
      <dgm:t>
        <a:bodyPr/>
        <a:lstStyle/>
        <a:p>
          <a:endParaRPr lang="es-CO" sz="1400"/>
        </a:p>
      </dgm:t>
    </dgm:pt>
    <dgm:pt modelId="{EB0356C1-0C50-47DD-89DF-E4A089AAAA3F}" type="sibTrans" cxnId="{1A965010-ECAC-461D-AFF9-B72E131201C5}">
      <dgm:prSet/>
      <dgm:spPr/>
      <dgm:t>
        <a:bodyPr/>
        <a:lstStyle/>
        <a:p>
          <a:endParaRPr lang="es-CO" sz="1400"/>
        </a:p>
      </dgm:t>
    </dgm:pt>
    <dgm:pt modelId="{7B8FE9AB-7F89-490A-9D4C-0E98D316B8F1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Análisis de sentimientos.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1D0A934B-71E6-49D4-8C11-817D24B25605}" type="parTrans" cxnId="{7450793B-84FE-4E4F-BF77-2A82349C8D85}">
      <dgm:prSet/>
      <dgm:spPr/>
      <dgm:t>
        <a:bodyPr/>
        <a:lstStyle/>
        <a:p>
          <a:endParaRPr lang="es-CO" sz="1400"/>
        </a:p>
      </dgm:t>
    </dgm:pt>
    <dgm:pt modelId="{0EEB7EED-BC78-488C-8477-5792313AD25E}" type="sibTrans" cxnId="{7450793B-84FE-4E4F-BF77-2A82349C8D85}">
      <dgm:prSet/>
      <dgm:spPr/>
      <dgm:t>
        <a:bodyPr/>
        <a:lstStyle/>
        <a:p>
          <a:endParaRPr lang="es-CO" sz="1400"/>
        </a:p>
      </dgm:t>
    </dgm:pt>
    <dgm:pt modelId="{85D139DB-029C-4DAD-A69A-90295354DFF8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DB16F5C3-376F-48B1-9662-BAC218A1D974}" type="parTrans" cxnId="{7467329E-C188-4310-92EE-F0FEB9D4B9CD}">
      <dgm:prSet/>
      <dgm:spPr/>
      <dgm:t>
        <a:bodyPr/>
        <a:lstStyle/>
        <a:p>
          <a:endParaRPr lang="es-CO" sz="1400"/>
        </a:p>
      </dgm:t>
    </dgm:pt>
    <dgm:pt modelId="{39938E7C-44E6-4F1B-91CC-ADCC6E725E46}" type="sibTrans" cxnId="{7467329E-C188-4310-92EE-F0FEB9D4B9CD}">
      <dgm:prSet/>
      <dgm:spPr/>
      <dgm:t>
        <a:bodyPr/>
        <a:lstStyle/>
        <a:p>
          <a:endParaRPr lang="es-CO" sz="1400"/>
        </a:p>
      </dgm:t>
    </dgm:pt>
    <dgm:pt modelId="{3690348B-4FCE-4AD9-B98C-5E22D9A796F6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NLP usando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22EE0494-7A9A-48AB-A5AB-09FACBD11DE0}" type="parTrans" cxnId="{912547A0-3CC2-401C-B48D-91A7A64E3BA3}">
      <dgm:prSet/>
      <dgm:spPr/>
      <dgm:t>
        <a:bodyPr/>
        <a:lstStyle/>
        <a:p>
          <a:endParaRPr lang="es-CO" sz="1400"/>
        </a:p>
      </dgm:t>
    </dgm:pt>
    <dgm:pt modelId="{F5A9670F-7F0B-4D55-9FFC-13962C0B90B3}" type="sibTrans" cxnId="{912547A0-3CC2-401C-B48D-91A7A64E3BA3}">
      <dgm:prSet/>
      <dgm:spPr/>
      <dgm:t>
        <a:bodyPr/>
        <a:lstStyle/>
        <a:p>
          <a:endParaRPr lang="es-CO" sz="1400"/>
        </a:p>
      </dgm:t>
    </dgm:pt>
    <dgm:pt modelId="{3905DB4A-7B13-4EBA-B867-1DA1148125C4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6E53D88-763F-47AB-AC9F-D3906CE5FA8A}" type="parTrans" cxnId="{857F4D5B-4744-4613-9423-32FC84386B4B}">
      <dgm:prSet/>
      <dgm:spPr/>
      <dgm:t>
        <a:bodyPr/>
        <a:lstStyle/>
        <a:p>
          <a:endParaRPr lang="es-CO" sz="1400"/>
        </a:p>
      </dgm:t>
    </dgm:pt>
    <dgm:pt modelId="{BC067246-6AF6-477A-8D4B-06F1FFA26EB5}" type="sibTrans" cxnId="{857F4D5B-4744-4613-9423-32FC84386B4B}">
      <dgm:prSet/>
      <dgm:spPr/>
      <dgm:t>
        <a:bodyPr/>
        <a:lstStyle/>
        <a:p>
          <a:endParaRPr lang="es-CO" sz="1400"/>
        </a:p>
      </dgm:t>
    </dgm:pt>
    <dgm:pt modelId="{5ED6E3B6-7010-49CE-BE28-F35DCF210837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Talleres individuales y grupales (25%, cada uno 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3B718595-5784-433C-9D09-3B660FA5F3EA}" type="parTrans" cxnId="{0B9E69B3-D25B-4614-8F06-D6FE8AAE24F7}">
      <dgm:prSet/>
      <dgm:spPr/>
      <dgm:t>
        <a:bodyPr/>
        <a:lstStyle/>
        <a:p>
          <a:endParaRPr lang="es-CO" sz="1400"/>
        </a:p>
      </dgm:t>
    </dgm:pt>
    <dgm:pt modelId="{617F17B5-2963-413A-80D9-97A26C8B2A56}" type="sibTrans" cxnId="{0B9E69B3-D25B-4614-8F06-D6FE8AAE24F7}">
      <dgm:prSet/>
      <dgm:spPr/>
      <dgm:t>
        <a:bodyPr/>
        <a:lstStyle/>
        <a:p>
          <a:endParaRPr lang="es-CO" sz="1400"/>
        </a:p>
      </dgm:t>
    </dgm:pt>
    <dgm:pt modelId="{BE6476CC-29DF-4097-9ABA-624D2161542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</dgm:t>
    </dgm:pt>
    <dgm:pt modelId="{B60376BC-FC8B-4EDF-BD0D-394B9742C2B1}" type="parTrans" cxnId="{9DB2E979-24A0-4FE5-AC6B-1BFBBA586FCA}">
      <dgm:prSet/>
      <dgm:spPr/>
      <dgm:t>
        <a:bodyPr/>
        <a:lstStyle/>
        <a:p>
          <a:endParaRPr lang="es-CO" sz="1400"/>
        </a:p>
      </dgm:t>
    </dgm:pt>
    <dgm:pt modelId="{22A4F052-6B1A-4DF7-8F51-8FF88FC7CFBF}" type="sibTrans" cxnId="{9DB2E979-24A0-4FE5-AC6B-1BFBBA586FCA}">
      <dgm:prSet/>
      <dgm:spPr/>
      <dgm:t>
        <a:bodyPr/>
        <a:lstStyle/>
        <a:p>
          <a:endParaRPr lang="es-CO" sz="1400"/>
        </a:p>
      </dgm:t>
    </dgm:pt>
    <dgm:pt modelId="{1BD5CA0D-57F9-40E2-A6C1-0552588C6A0C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dirty="0" err="1">
              <a:effectLst/>
              <a:latin typeface="Antenna Light"/>
            </a:rPr>
            <a:t>Bagging</a:t>
          </a:r>
          <a:r>
            <a:rPr lang="es-ES" sz="1400" b="0" i="0" dirty="0">
              <a:effectLst/>
              <a:latin typeface="Antenna Light"/>
            </a:rPr>
            <a:t>, </a:t>
          </a:r>
          <a:r>
            <a:rPr lang="es-ES" sz="1400" b="0" i="0" dirty="0" err="1">
              <a:effectLst/>
              <a:latin typeface="Antenna Light"/>
            </a:rPr>
            <a:t>Random</a:t>
          </a:r>
          <a:r>
            <a:rPr lang="es-ES" sz="1400" b="0" i="0" dirty="0">
              <a:effectLst/>
              <a:latin typeface="Antenna Light"/>
            </a:rPr>
            <a:t> Forest y </a:t>
          </a:r>
          <a:r>
            <a:rPr lang="es-ES" sz="1400" b="0" i="0" dirty="0" err="1">
              <a:effectLst/>
              <a:latin typeface="Antenna Light"/>
            </a:rPr>
            <a:t>XGBoost</a:t>
          </a:r>
          <a:r>
            <a:rPr lang="es-ES" sz="1400" b="0" i="0" dirty="0">
              <a:effectLst/>
              <a:latin typeface="Antenna Light"/>
            </a:rPr>
            <a:t>.  </a:t>
          </a:r>
        </a:p>
      </dgm:t>
    </dgm:pt>
    <dgm:pt modelId="{910026A0-B1E2-40DF-BD8B-EBFF2DB8F9B3}" type="parTrans" cxnId="{3F97F024-8CDC-4112-B7C9-6E3C4EC65099}">
      <dgm:prSet/>
      <dgm:spPr/>
      <dgm:t>
        <a:bodyPr/>
        <a:lstStyle/>
        <a:p>
          <a:endParaRPr lang="es-CO" sz="1400"/>
        </a:p>
      </dgm:t>
    </dgm:pt>
    <dgm:pt modelId="{47A2806C-7711-489C-BA90-39A3FE33A796}" type="sibTrans" cxnId="{3F97F024-8CDC-4112-B7C9-6E3C4EC65099}">
      <dgm:prSet/>
      <dgm:spPr/>
      <dgm:t>
        <a:bodyPr/>
        <a:lstStyle/>
        <a:p>
          <a:endParaRPr lang="es-CO" sz="1400"/>
        </a:p>
      </dgm:t>
    </dgm:pt>
    <dgm:pt modelId="{D2711D01-C4DF-43F3-899C-8912280BFEA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</a:t>
          </a:r>
          <a:r>
            <a:rPr lang="es-ES" sz="1400" b="0" i="0" dirty="0" err="1">
              <a:effectLst/>
              <a:latin typeface="Antenna Light"/>
            </a:rPr>
            <a:t>Tokenización</a:t>
          </a:r>
          <a:r>
            <a:rPr lang="es-ES" sz="1400" b="0" i="0" dirty="0">
              <a:effectLst/>
              <a:latin typeface="Antenna Light"/>
            </a:rPr>
            <a:t> de textos  </a:t>
          </a:r>
        </a:p>
      </dgm:t>
    </dgm:pt>
    <dgm:pt modelId="{1314CE63-2216-4926-AAE5-1F566C9432C7}" type="parTrans" cxnId="{2DE34785-6AF4-4B64-8A0C-3DE248A54F5C}">
      <dgm:prSet/>
      <dgm:spPr/>
      <dgm:t>
        <a:bodyPr/>
        <a:lstStyle/>
        <a:p>
          <a:endParaRPr lang="es-CO" sz="1400"/>
        </a:p>
      </dgm:t>
    </dgm:pt>
    <dgm:pt modelId="{3AD12DAC-09E5-493E-9287-1E93F19504E0}" type="sibTrans" cxnId="{2DE34785-6AF4-4B64-8A0C-3DE248A54F5C}">
      <dgm:prSet/>
      <dgm:spPr/>
      <dgm:t>
        <a:bodyPr/>
        <a:lstStyle/>
        <a:p>
          <a:endParaRPr lang="es-CO" sz="1400"/>
        </a:p>
      </dgm:t>
    </dgm:pt>
    <dgm:pt modelId="{1F8E0CEB-586B-41F2-A21F-2045314B3A42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Análisis de sentimientos y técnicas de NLP.  </a:t>
          </a:r>
        </a:p>
      </dgm:t>
    </dgm:pt>
    <dgm:pt modelId="{9C68D1A8-C701-49BD-A19E-4A5714142C1B}" type="parTrans" cxnId="{0D75119A-5C51-467B-B3D3-B78126075B66}">
      <dgm:prSet/>
      <dgm:spPr/>
      <dgm:t>
        <a:bodyPr/>
        <a:lstStyle/>
        <a:p>
          <a:endParaRPr lang="es-CO" sz="1400"/>
        </a:p>
      </dgm:t>
    </dgm:pt>
    <dgm:pt modelId="{35059997-1232-486C-979C-76994FAB34CA}" type="sibTrans" cxnId="{0D75119A-5C51-467B-B3D3-B78126075B66}">
      <dgm:prSet/>
      <dgm:spPr/>
      <dgm:t>
        <a:bodyPr/>
        <a:lstStyle/>
        <a:p>
          <a:endParaRPr lang="es-CO" sz="1400"/>
        </a:p>
      </dgm:t>
    </dgm:pt>
    <dgm:pt modelId="{B09BA47C-AA77-43CE-9308-14DA0E8726BB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Redes Neuronales.  </a:t>
          </a:r>
        </a:p>
      </dgm:t>
    </dgm:pt>
    <dgm:pt modelId="{63A78926-83AB-48A9-8D83-85EA701DB494}" type="parTrans" cxnId="{A68B2B7A-FBEC-4914-9FB0-29D876C8AEB2}">
      <dgm:prSet/>
      <dgm:spPr/>
      <dgm:t>
        <a:bodyPr/>
        <a:lstStyle/>
        <a:p>
          <a:endParaRPr lang="es-CO" sz="1400"/>
        </a:p>
      </dgm:t>
    </dgm:pt>
    <dgm:pt modelId="{7C9810F0-B112-43C0-915E-7DD71CB283BD}" type="sibTrans" cxnId="{A68B2B7A-FBEC-4914-9FB0-29D876C8AEB2}">
      <dgm:prSet/>
      <dgm:spPr/>
      <dgm:t>
        <a:bodyPr/>
        <a:lstStyle/>
        <a:p>
          <a:endParaRPr lang="es-CO" sz="1400"/>
        </a:p>
      </dgm:t>
    </dgm:pt>
    <dgm:pt modelId="{8B36434C-7164-4127-AD9B-B6B7729E0BCB}">
      <dgm:prSet custT="1"/>
      <dgm:spPr/>
      <dgm:t>
        <a:bodyPr/>
        <a:lstStyle/>
        <a:p>
          <a:r>
            <a:rPr lang="es-ES" sz="1600" b="1" i="0">
              <a:effectLst/>
              <a:latin typeface="Antenna Light"/>
            </a:rPr>
            <a:t>Proyectos grupales (50%, cada uno 25%)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EC6C107F-9379-4AF4-AA60-45F607FB6F1C}" type="parTrans" cxnId="{452811EE-5B9C-4E57-BA0A-94BC96C4782D}">
      <dgm:prSet/>
      <dgm:spPr/>
      <dgm:t>
        <a:bodyPr/>
        <a:lstStyle/>
        <a:p>
          <a:endParaRPr lang="es-CO" sz="1400"/>
        </a:p>
      </dgm:t>
    </dgm:pt>
    <dgm:pt modelId="{A8E1017E-E66D-48D1-8A26-249F2574E05C}" type="sibTrans" cxnId="{452811EE-5B9C-4E57-BA0A-94BC96C4782D}">
      <dgm:prSet/>
      <dgm:spPr/>
      <dgm:t>
        <a:bodyPr/>
        <a:lstStyle/>
        <a:p>
          <a:endParaRPr lang="es-CO" sz="1400"/>
        </a:p>
      </dgm:t>
    </dgm:pt>
    <dgm:pt modelId="{C651C21B-8E9D-4EB5-BAE8-186D45FDD22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1: Predicción de precios de vehículos usados.   </a:t>
          </a:r>
        </a:p>
      </dgm:t>
    </dgm:pt>
    <dgm:pt modelId="{DB706764-6E0C-4AF9-9595-4BCAFE6A50EF}" type="parTrans" cxnId="{2F6AF23B-89CC-4C9A-814C-E8D6ED6776E2}">
      <dgm:prSet/>
      <dgm:spPr/>
      <dgm:t>
        <a:bodyPr/>
        <a:lstStyle/>
        <a:p>
          <a:endParaRPr lang="es-CO" sz="1400"/>
        </a:p>
      </dgm:t>
    </dgm:pt>
    <dgm:pt modelId="{1262C45E-D6B3-4F65-A620-0B513C73ECDC}" type="sibTrans" cxnId="{2F6AF23B-89CC-4C9A-814C-E8D6ED6776E2}">
      <dgm:prSet/>
      <dgm:spPr/>
      <dgm:t>
        <a:bodyPr/>
        <a:lstStyle/>
        <a:p>
          <a:endParaRPr lang="es-CO" sz="1400"/>
        </a:p>
      </dgm:t>
    </dgm:pt>
    <dgm:pt modelId="{76CE27F3-C3D1-4D51-8851-6663184C059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2: Clasificación de género de películas.   </a:t>
          </a:r>
        </a:p>
      </dgm:t>
    </dgm:pt>
    <dgm:pt modelId="{C82C7975-7E09-409E-8720-956FE287514B}" type="parTrans" cxnId="{32437597-5765-4EC2-A37D-3DAB160D29D9}">
      <dgm:prSet/>
      <dgm:spPr/>
      <dgm:t>
        <a:bodyPr/>
        <a:lstStyle/>
        <a:p>
          <a:endParaRPr lang="es-CO" sz="1400"/>
        </a:p>
      </dgm:t>
    </dgm:pt>
    <dgm:pt modelId="{5DCD5601-2F25-4A94-9E01-F7EB35B7AF60}" type="sibTrans" cxnId="{32437597-5765-4EC2-A37D-3DAB160D29D9}">
      <dgm:prSet/>
      <dgm:spPr/>
      <dgm:t>
        <a:bodyPr/>
        <a:lstStyle/>
        <a:p>
          <a:endParaRPr lang="es-CO" sz="1400"/>
        </a:p>
      </dgm:t>
    </dgm:pt>
    <dgm:pt modelId="{375DA3A8-8BEA-4DCE-91A4-D85D8275BBAB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9C7A995B-A2BC-4B37-9347-AB52538E125B}" type="parTrans" cxnId="{25AFD80F-2469-447F-8AE5-902AD4D6BDDA}">
      <dgm:prSet/>
      <dgm:spPr/>
      <dgm:t>
        <a:bodyPr/>
        <a:lstStyle/>
        <a:p>
          <a:endParaRPr lang="es-CO" sz="1400"/>
        </a:p>
      </dgm:t>
    </dgm:pt>
    <dgm:pt modelId="{C0F9FD6C-1A63-428B-A846-56AF5F5F7DB3}" type="sibTrans" cxnId="{25AFD80F-2469-447F-8AE5-902AD4D6BDDA}">
      <dgm:prSet/>
      <dgm:spPr/>
      <dgm:t>
        <a:bodyPr/>
        <a:lstStyle/>
        <a:p>
          <a:endParaRPr lang="es-CO" sz="1400"/>
        </a:p>
      </dgm:t>
    </dgm:pt>
    <dgm:pt modelId="{48095317-A430-491D-A395-5E9722ECBE4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5.  </a:t>
          </a:r>
          <a:endParaRPr lang="es-ES" sz="1400" b="0" i="0" dirty="0">
            <a:effectLst/>
            <a:latin typeface="Antenna Light"/>
          </a:endParaRPr>
        </a:p>
      </dgm:t>
    </dgm:pt>
    <dgm:pt modelId="{4B241BCD-7040-446B-B859-3FF2C3FD967F}" type="parTrans" cxnId="{53E50FF1-A73E-417E-B46A-1A1E51D108EF}">
      <dgm:prSet/>
      <dgm:spPr/>
      <dgm:t>
        <a:bodyPr/>
        <a:lstStyle/>
        <a:p>
          <a:endParaRPr lang="es-CO" sz="1400"/>
        </a:p>
      </dgm:t>
    </dgm:pt>
    <dgm:pt modelId="{953E0111-36FC-416B-B3D9-AB7CB75AEAD5}" type="sibTrans" cxnId="{53E50FF1-A73E-417E-B46A-1A1E51D108EF}">
      <dgm:prSet/>
      <dgm:spPr/>
      <dgm:t>
        <a:bodyPr/>
        <a:lstStyle/>
        <a:p>
          <a:endParaRPr lang="es-CO" sz="1400"/>
        </a:p>
      </dgm:t>
    </dgm:pt>
    <dgm:pt modelId="{7415054F-E6F0-4E55-8113-121C36ACE59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8.  </a:t>
          </a:r>
          <a:endParaRPr lang="es-CO" sz="1400" dirty="0"/>
        </a:p>
      </dgm:t>
    </dgm:pt>
    <dgm:pt modelId="{85106E2A-4DE2-4AE8-993A-5C06362399E1}" type="parTrans" cxnId="{E370EB0F-7026-4202-9D47-C039274559C5}">
      <dgm:prSet/>
      <dgm:spPr/>
      <dgm:t>
        <a:bodyPr/>
        <a:lstStyle/>
        <a:p>
          <a:endParaRPr lang="es-CO" sz="1400"/>
        </a:p>
      </dgm:t>
    </dgm:pt>
    <dgm:pt modelId="{D772ECEF-2634-4760-9DF8-EA0EE8A09A19}" type="sibTrans" cxnId="{E370EB0F-7026-4202-9D47-C039274559C5}">
      <dgm:prSet/>
      <dgm:spPr/>
      <dgm:t>
        <a:bodyPr/>
        <a:lstStyle/>
        <a:p>
          <a:endParaRPr lang="es-CO" sz="1400"/>
        </a:p>
      </dgm:t>
    </dgm:pt>
    <dgm:pt modelId="{21D0D7A4-16EA-4834-8465-455F0CAA7A27}" type="pres">
      <dgm:prSet presAssocID="{519FAD55-C369-40AC-9D33-4DD5B0EEA46A}" presName="linear" presStyleCnt="0">
        <dgm:presLayoutVars>
          <dgm:dir/>
          <dgm:animLvl val="lvl"/>
          <dgm:resizeHandles val="exact"/>
        </dgm:presLayoutVars>
      </dgm:prSet>
      <dgm:spPr/>
    </dgm:pt>
    <dgm:pt modelId="{13569275-7F1F-4582-9890-32DD0856B24B}" type="pres">
      <dgm:prSet presAssocID="{148E8A30-5A76-400B-B1B2-77C2E9718A07}" presName="parentLin" presStyleCnt="0"/>
      <dgm:spPr/>
    </dgm:pt>
    <dgm:pt modelId="{4589ACBD-8FB7-478E-8240-8711BB9ED1A8}" type="pres">
      <dgm:prSet presAssocID="{148E8A30-5A76-400B-B1B2-77C2E9718A07}" presName="parentLeftMargin" presStyleLbl="node1" presStyleIdx="0" presStyleCnt="4"/>
      <dgm:spPr/>
    </dgm:pt>
    <dgm:pt modelId="{D5EC6000-AA7D-4018-BADA-7CCFD9E8531F}" type="pres">
      <dgm:prSet presAssocID="{148E8A30-5A76-400B-B1B2-77C2E9718A07}" presName="parentText" presStyleLbl="node1" presStyleIdx="0" presStyleCnt="4" custScaleX="118110">
        <dgm:presLayoutVars>
          <dgm:chMax val="0"/>
          <dgm:bulletEnabled val="1"/>
        </dgm:presLayoutVars>
      </dgm:prSet>
      <dgm:spPr/>
    </dgm:pt>
    <dgm:pt modelId="{4F6E8E19-EDC8-4570-800C-20A8F9A837B3}" type="pres">
      <dgm:prSet presAssocID="{148E8A30-5A76-400B-B1B2-77C2E9718A07}" presName="negativeSpace" presStyleCnt="0"/>
      <dgm:spPr/>
    </dgm:pt>
    <dgm:pt modelId="{8E59CF7D-9845-422B-8313-AC5DC8DDA1E1}" type="pres">
      <dgm:prSet presAssocID="{148E8A30-5A76-400B-B1B2-77C2E9718A07}" presName="childText" presStyleLbl="conFgAcc1" presStyleIdx="0" presStyleCnt="4">
        <dgm:presLayoutVars>
          <dgm:bulletEnabled val="1"/>
        </dgm:presLayoutVars>
      </dgm:prSet>
      <dgm:spPr/>
    </dgm:pt>
    <dgm:pt modelId="{4AEFEB12-3CD6-481B-834B-62C14D86A2C5}" type="pres">
      <dgm:prSet presAssocID="{C2908771-8B88-4071-B56C-9C7E6FDFF666}" presName="spaceBetweenRectangles" presStyleCnt="0"/>
      <dgm:spPr/>
    </dgm:pt>
    <dgm:pt modelId="{9BF9DC7C-F5E6-40E8-9084-87651C6DDC80}" type="pres">
      <dgm:prSet presAssocID="{5ED6E3B6-7010-49CE-BE28-F35DCF210837}" presName="parentLin" presStyleCnt="0"/>
      <dgm:spPr/>
    </dgm:pt>
    <dgm:pt modelId="{4BCA320C-32C9-4F53-B718-462D8BC917F6}" type="pres">
      <dgm:prSet presAssocID="{5ED6E3B6-7010-49CE-BE28-F35DCF210837}" presName="parentLeftMargin" presStyleLbl="node1" presStyleIdx="0" presStyleCnt="4"/>
      <dgm:spPr/>
    </dgm:pt>
    <dgm:pt modelId="{5A82EC2A-BB1F-4B59-9CD1-AB8FC3777E52}" type="pres">
      <dgm:prSet presAssocID="{5ED6E3B6-7010-49CE-BE28-F35DCF210837}" presName="parentText" presStyleLbl="node1" presStyleIdx="1" presStyleCnt="4" custScaleX="117226">
        <dgm:presLayoutVars>
          <dgm:chMax val="0"/>
          <dgm:bulletEnabled val="1"/>
        </dgm:presLayoutVars>
      </dgm:prSet>
      <dgm:spPr/>
    </dgm:pt>
    <dgm:pt modelId="{7ECC0094-0804-4D2F-88D3-04AC3E3CB9F7}" type="pres">
      <dgm:prSet presAssocID="{5ED6E3B6-7010-49CE-BE28-F35DCF210837}" presName="negativeSpace" presStyleCnt="0"/>
      <dgm:spPr/>
    </dgm:pt>
    <dgm:pt modelId="{5A9FB55D-46DE-4D62-BBB3-57B439BB0F53}" type="pres">
      <dgm:prSet presAssocID="{5ED6E3B6-7010-49CE-BE28-F35DCF210837}" presName="childText" presStyleLbl="conFgAcc1" presStyleIdx="1" presStyleCnt="4">
        <dgm:presLayoutVars>
          <dgm:bulletEnabled val="1"/>
        </dgm:presLayoutVars>
      </dgm:prSet>
      <dgm:spPr/>
    </dgm:pt>
    <dgm:pt modelId="{91B1115D-A91A-4C95-8389-B375757BFB09}" type="pres">
      <dgm:prSet presAssocID="{617F17B5-2963-413A-80D9-97A26C8B2A56}" presName="spaceBetweenRectangles" presStyleCnt="0"/>
      <dgm:spPr/>
    </dgm:pt>
    <dgm:pt modelId="{3E0A85A2-19C0-426D-945F-7E13F8A2A1B4}" type="pres">
      <dgm:prSet presAssocID="{8B36434C-7164-4127-AD9B-B6B7729E0BCB}" presName="parentLin" presStyleCnt="0"/>
      <dgm:spPr/>
    </dgm:pt>
    <dgm:pt modelId="{FB14C468-D78C-4BA1-8080-C5822C4BFDD4}" type="pres">
      <dgm:prSet presAssocID="{8B36434C-7164-4127-AD9B-B6B7729E0BCB}" presName="parentLeftMargin" presStyleLbl="node1" presStyleIdx="1" presStyleCnt="4"/>
      <dgm:spPr/>
    </dgm:pt>
    <dgm:pt modelId="{7BECADFC-81C8-4DEF-B1DD-C0C998620B5A}" type="pres">
      <dgm:prSet presAssocID="{8B36434C-7164-4127-AD9B-B6B7729E0BCB}" presName="parentText" presStyleLbl="node1" presStyleIdx="2" presStyleCnt="4" custScaleX="117796">
        <dgm:presLayoutVars>
          <dgm:chMax val="0"/>
          <dgm:bulletEnabled val="1"/>
        </dgm:presLayoutVars>
      </dgm:prSet>
      <dgm:spPr/>
    </dgm:pt>
    <dgm:pt modelId="{BB56297D-A5AE-4FA6-95A0-59A5B5EE963D}" type="pres">
      <dgm:prSet presAssocID="{8B36434C-7164-4127-AD9B-B6B7729E0BCB}" presName="negativeSpace" presStyleCnt="0"/>
      <dgm:spPr/>
    </dgm:pt>
    <dgm:pt modelId="{0B85FD26-9C52-4DC0-BFC0-9D8BCD851689}" type="pres">
      <dgm:prSet presAssocID="{8B36434C-7164-4127-AD9B-B6B7729E0BCB}" presName="childText" presStyleLbl="conFgAcc1" presStyleIdx="2" presStyleCnt="4">
        <dgm:presLayoutVars>
          <dgm:bulletEnabled val="1"/>
        </dgm:presLayoutVars>
      </dgm:prSet>
      <dgm:spPr/>
    </dgm:pt>
    <dgm:pt modelId="{99BF3B50-2B3D-4AEF-87DB-3048698F7A5B}" type="pres">
      <dgm:prSet presAssocID="{A8E1017E-E66D-48D1-8A26-249F2574E05C}" presName="spaceBetweenRectangles" presStyleCnt="0"/>
      <dgm:spPr/>
    </dgm:pt>
    <dgm:pt modelId="{F72CF429-C109-4B24-80FB-5471EB24A1BC}" type="pres">
      <dgm:prSet presAssocID="{375DA3A8-8BEA-4DCE-91A4-D85D8275BBAB}" presName="parentLin" presStyleCnt="0"/>
      <dgm:spPr/>
    </dgm:pt>
    <dgm:pt modelId="{D566636E-F8F6-484D-837C-5D6E3CD4D8E7}" type="pres">
      <dgm:prSet presAssocID="{375DA3A8-8BEA-4DCE-91A4-D85D8275BBAB}" presName="parentLeftMargin" presStyleLbl="node1" presStyleIdx="2" presStyleCnt="4"/>
      <dgm:spPr/>
    </dgm:pt>
    <dgm:pt modelId="{3E4D2918-8087-409D-8A44-14EF832F9FAB}" type="pres">
      <dgm:prSet presAssocID="{375DA3A8-8BEA-4DCE-91A4-D85D8275BBAB}" presName="parentText" presStyleLbl="node1" presStyleIdx="3" presStyleCnt="4" custScaleX="118237">
        <dgm:presLayoutVars>
          <dgm:chMax val="0"/>
          <dgm:bulletEnabled val="1"/>
        </dgm:presLayoutVars>
      </dgm:prSet>
      <dgm:spPr/>
    </dgm:pt>
    <dgm:pt modelId="{500D7506-3B6A-4463-B5D6-00EAD99FD951}" type="pres">
      <dgm:prSet presAssocID="{375DA3A8-8BEA-4DCE-91A4-D85D8275BBAB}" presName="negativeSpace" presStyleCnt="0"/>
      <dgm:spPr/>
    </dgm:pt>
    <dgm:pt modelId="{1A2FFD14-5FDE-4068-B452-34E3E97422DA}" type="pres">
      <dgm:prSet presAssocID="{375DA3A8-8BEA-4DCE-91A4-D85D8275BB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675005-875E-40D3-8E27-44D003A04ECE}" type="presOf" srcId="{B09BA47C-AA77-43CE-9308-14DA0E8726BB}" destId="{5A9FB55D-46DE-4D62-BBB3-57B439BB0F53}" srcOrd="0" destOrd="4" presId="urn:microsoft.com/office/officeart/2005/8/layout/list1"/>
    <dgm:cxn modelId="{25AFD80F-2469-447F-8AE5-902AD4D6BDDA}" srcId="{519FAD55-C369-40AC-9D33-4DD5B0EEA46A}" destId="{375DA3A8-8BEA-4DCE-91A4-D85D8275BBAB}" srcOrd="3" destOrd="0" parTransId="{9C7A995B-A2BC-4B37-9347-AB52538E125B}" sibTransId="{C0F9FD6C-1A63-428B-A846-56AF5F5F7DB3}"/>
    <dgm:cxn modelId="{E370EB0F-7026-4202-9D47-C039274559C5}" srcId="{375DA3A8-8BEA-4DCE-91A4-D85D8275BBAB}" destId="{7415054F-E6F0-4E55-8113-121C36ACE596}" srcOrd="1" destOrd="0" parTransId="{85106E2A-4DE2-4AE8-993A-5C06362399E1}" sibTransId="{D772ECEF-2634-4760-9DF8-EA0EE8A09A19}"/>
    <dgm:cxn modelId="{1A965010-ECAC-461D-AFF9-B72E131201C5}" srcId="{148E8A30-5A76-400B-B1B2-77C2E9718A07}" destId="{D2A1FB10-0FA8-4151-88FA-0BA83F4AC03F}" srcOrd="3" destOrd="0" parTransId="{3316949E-4715-4832-A3E6-86B9E0947D89}" sibTransId="{EB0356C1-0C50-47DD-89DF-E4A089AAAA3F}"/>
    <dgm:cxn modelId="{1A3E2114-8F3C-4476-91BB-264987398FE2}" srcId="{519FAD55-C369-40AC-9D33-4DD5B0EEA46A}" destId="{148E8A30-5A76-400B-B1B2-77C2E9718A07}" srcOrd="0" destOrd="0" parTransId="{F9C712BC-A694-479C-9D6B-8AFAAF90EA2B}" sibTransId="{C2908771-8B88-4071-B56C-9C7E6FDFF666}"/>
    <dgm:cxn modelId="{DD113717-5E34-428F-987F-91C23A4450A0}" type="presOf" srcId="{D2711D01-C4DF-43F3-899C-8912280BFEA3}" destId="{5A9FB55D-46DE-4D62-BBB3-57B439BB0F53}" srcOrd="0" destOrd="2" presId="urn:microsoft.com/office/officeart/2005/8/layout/list1"/>
    <dgm:cxn modelId="{25228E17-6C7C-43C6-AA78-B85CBA21AFC2}" type="presOf" srcId="{1F8E0CEB-586B-41F2-A21F-2045314B3A42}" destId="{5A9FB55D-46DE-4D62-BBB3-57B439BB0F53}" srcOrd="0" destOrd="3" presId="urn:microsoft.com/office/officeart/2005/8/layout/list1"/>
    <dgm:cxn modelId="{3F97F024-8CDC-4112-B7C9-6E3C4EC65099}" srcId="{5ED6E3B6-7010-49CE-BE28-F35DCF210837}" destId="{1BD5CA0D-57F9-40E2-A6C1-0552588C6A0C}" srcOrd="1" destOrd="0" parTransId="{910026A0-B1E2-40DF-BD8B-EBFF2DB8F9B3}" sibTransId="{47A2806C-7711-489C-BA90-39A3FE33A796}"/>
    <dgm:cxn modelId="{7450793B-84FE-4E4F-BF77-2A82349C8D85}" srcId="{148E8A30-5A76-400B-B1B2-77C2E9718A07}" destId="{7B8FE9AB-7F89-490A-9D4C-0E98D316B8F1}" srcOrd="4" destOrd="0" parTransId="{1D0A934B-71E6-49D4-8C11-817D24B25605}" sibTransId="{0EEB7EED-BC78-488C-8477-5792313AD25E}"/>
    <dgm:cxn modelId="{2F6AF23B-89CC-4C9A-814C-E8D6ED6776E2}" srcId="{8B36434C-7164-4127-AD9B-B6B7729E0BCB}" destId="{C651C21B-8E9D-4EB5-BAE8-186D45FDD223}" srcOrd="0" destOrd="0" parTransId="{DB706764-6E0C-4AF9-9595-4BCAFE6A50EF}" sibTransId="{1262C45E-D6B3-4F65-A620-0B513C73ECDC}"/>
    <dgm:cxn modelId="{B51CFD47-9045-4587-8708-0DC482E814F3}" type="presOf" srcId="{D2A1FB10-0FA8-4151-88FA-0BA83F4AC03F}" destId="{8E59CF7D-9845-422B-8313-AC5DC8DDA1E1}" srcOrd="0" destOrd="3" presId="urn:microsoft.com/office/officeart/2005/8/layout/list1"/>
    <dgm:cxn modelId="{49683B4A-AE36-452B-AEFA-FB287719A897}" type="presOf" srcId="{7B8FE9AB-7F89-490A-9D4C-0E98D316B8F1}" destId="{8E59CF7D-9845-422B-8313-AC5DC8DDA1E1}" srcOrd="0" destOrd="4" presId="urn:microsoft.com/office/officeart/2005/8/layout/list1"/>
    <dgm:cxn modelId="{9E89B651-6AF9-4A81-B7B2-646C5D62B80E}" type="presOf" srcId="{85D139DB-029C-4DAD-A69A-90295354DFF8}" destId="{8E59CF7D-9845-422B-8313-AC5DC8DDA1E1}" srcOrd="0" destOrd="5" presId="urn:microsoft.com/office/officeart/2005/8/layout/list1"/>
    <dgm:cxn modelId="{7E52D958-557C-437E-899E-B8B6BDD4AF53}" type="presOf" srcId="{375DA3A8-8BEA-4DCE-91A4-D85D8275BBAB}" destId="{3E4D2918-8087-409D-8A44-14EF832F9FAB}" srcOrd="1" destOrd="0" presId="urn:microsoft.com/office/officeart/2005/8/layout/list1"/>
    <dgm:cxn modelId="{B6BA5E5A-03E1-49AB-9BC0-7583993F0DD7}" srcId="{148E8A30-5A76-400B-B1B2-77C2E9718A07}" destId="{68302C61-1390-44A1-A750-610AAD76F73D}" srcOrd="0" destOrd="0" parTransId="{CFFD0E3F-F6AE-4629-ABEE-E9C93FADF01C}" sibTransId="{199B3D2D-E2F1-4588-9905-6A29E6D73FAD}"/>
    <dgm:cxn modelId="{857F4D5B-4744-4613-9423-32FC84386B4B}" srcId="{148E8A30-5A76-400B-B1B2-77C2E9718A07}" destId="{3905DB4A-7B13-4EBA-B867-1DA1148125C4}" srcOrd="7" destOrd="0" parTransId="{C6E53D88-763F-47AB-AC9F-D3906CE5FA8A}" sibTransId="{BC067246-6AF6-477A-8D4B-06F1FFA26EB5}"/>
    <dgm:cxn modelId="{B17E7D64-CE1F-46A2-A789-AB8F38162144}" type="presOf" srcId="{5ED6E3B6-7010-49CE-BE28-F35DCF210837}" destId="{4BCA320C-32C9-4F53-B718-462D8BC917F6}" srcOrd="0" destOrd="0" presId="urn:microsoft.com/office/officeart/2005/8/layout/list1"/>
    <dgm:cxn modelId="{B834826E-4AB7-4CEA-9890-8FEE1784CF64}" srcId="{148E8A30-5A76-400B-B1B2-77C2E9718A07}" destId="{1665BD0A-043A-42D2-BA36-A58FF605A5B9}" srcOrd="2" destOrd="0" parTransId="{5C90A327-C66D-4612-A521-FB3BBAE20E2A}" sibTransId="{E1BBF13E-B9DB-4175-9AC5-F171D8BBDC50}"/>
    <dgm:cxn modelId="{5B6C4770-9FDB-4524-B88E-781D605E94F6}" type="presOf" srcId="{75338F78-9FC6-46FB-9478-B9E024FFD2E3}" destId="{8E59CF7D-9845-422B-8313-AC5DC8DDA1E1}" srcOrd="0" destOrd="1" presId="urn:microsoft.com/office/officeart/2005/8/layout/list1"/>
    <dgm:cxn modelId="{EDD47870-1D12-4552-8964-4C6E22B5036E}" type="presOf" srcId="{519FAD55-C369-40AC-9D33-4DD5B0EEA46A}" destId="{21D0D7A4-16EA-4834-8465-455F0CAA7A27}" srcOrd="0" destOrd="0" presId="urn:microsoft.com/office/officeart/2005/8/layout/list1"/>
    <dgm:cxn modelId="{9DB2E979-24A0-4FE5-AC6B-1BFBBA586FCA}" srcId="{5ED6E3B6-7010-49CE-BE28-F35DCF210837}" destId="{BE6476CC-29DF-4097-9ABA-624D21615425}" srcOrd="0" destOrd="0" parTransId="{B60376BC-FC8B-4EDF-BD0D-394B9742C2B1}" sibTransId="{22A4F052-6B1A-4DF7-8F51-8FF88FC7CFBF}"/>
    <dgm:cxn modelId="{A68B2B7A-FBEC-4914-9FB0-29D876C8AEB2}" srcId="{5ED6E3B6-7010-49CE-BE28-F35DCF210837}" destId="{B09BA47C-AA77-43CE-9308-14DA0E8726BB}" srcOrd="4" destOrd="0" parTransId="{63A78926-83AB-48A9-8D83-85EA701DB494}" sibTransId="{7C9810F0-B112-43C0-915E-7DD71CB283BD}"/>
    <dgm:cxn modelId="{E159F683-9932-44DF-9415-E7E58C96D7A3}" type="presOf" srcId="{1BD5CA0D-57F9-40E2-A6C1-0552588C6A0C}" destId="{5A9FB55D-46DE-4D62-BBB3-57B439BB0F53}" srcOrd="0" destOrd="1" presId="urn:microsoft.com/office/officeart/2005/8/layout/list1"/>
    <dgm:cxn modelId="{B2CF4E84-C2E5-4726-B4C3-FD6091AC38BA}" srcId="{148E8A30-5A76-400B-B1B2-77C2E9718A07}" destId="{75338F78-9FC6-46FB-9478-B9E024FFD2E3}" srcOrd="1" destOrd="0" parTransId="{07ED7C24-B0B9-4374-8F84-CBB64A6C4A3B}" sibTransId="{D6A139BD-6B35-468E-9EBA-B148F9E1F404}"/>
    <dgm:cxn modelId="{EBBDFF84-D08B-4006-9AEF-CBCC89803C06}" type="presOf" srcId="{375DA3A8-8BEA-4DCE-91A4-D85D8275BBAB}" destId="{D566636E-F8F6-484D-837C-5D6E3CD4D8E7}" srcOrd="0" destOrd="0" presId="urn:microsoft.com/office/officeart/2005/8/layout/list1"/>
    <dgm:cxn modelId="{2DE34785-6AF4-4B64-8A0C-3DE248A54F5C}" srcId="{5ED6E3B6-7010-49CE-BE28-F35DCF210837}" destId="{D2711D01-C4DF-43F3-899C-8912280BFEA3}" srcOrd="2" destOrd="0" parTransId="{1314CE63-2216-4926-AAE5-1F566C9432C7}" sibTransId="{3AD12DAC-09E5-493E-9287-1E93F19504E0}"/>
    <dgm:cxn modelId="{C152A191-B72D-4395-8B6E-F02F440C222C}" type="presOf" srcId="{5ED6E3B6-7010-49CE-BE28-F35DCF210837}" destId="{5A82EC2A-BB1F-4B59-9CD1-AB8FC3777E52}" srcOrd="1" destOrd="0" presId="urn:microsoft.com/office/officeart/2005/8/layout/list1"/>
    <dgm:cxn modelId="{7CFA4F96-7B22-44BC-A151-A5A4F10B1E34}" type="presOf" srcId="{7415054F-E6F0-4E55-8113-121C36ACE596}" destId="{1A2FFD14-5FDE-4068-B452-34E3E97422DA}" srcOrd="0" destOrd="1" presId="urn:microsoft.com/office/officeart/2005/8/layout/list1"/>
    <dgm:cxn modelId="{32437597-5765-4EC2-A37D-3DAB160D29D9}" srcId="{8B36434C-7164-4127-AD9B-B6B7729E0BCB}" destId="{76CE27F3-C3D1-4D51-8851-6663184C0595}" srcOrd="1" destOrd="0" parTransId="{C82C7975-7E09-409E-8720-956FE287514B}" sibTransId="{5DCD5601-2F25-4A94-9E01-F7EB35B7AF60}"/>
    <dgm:cxn modelId="{36168698-5BFF-44B5-BA83-EE471E18AD22}" type="presOf" srcId="{8B36434C-7164-4127-AD9B-B6B7729E0BCB}" destId="{FB14C468-D78C-4BA1-8080-C5822C4BFDD4}" srcOrd="0" destOrd="0" presId="urn:microsoft.com/office/officeart/2005/8/layout/list1"/>
    <dgm:cxn modelId="{0D75119A-5C51-467B-B3D3-B78126075B66}" srcId="{5ED6E3B6-7010-49CE-BE28-F35DCF210837}" destId="{1F8E0CEB-586B-41F2-A21F-2045314B3A42}" srcOrd="3" destOrd="0" parTransId="{9C68D1A8-C701-49BD-A19E-4A5714142C1B}" sibTransId="{35059997-1232-486C-979C-76994FAB34CA}"/>
    <dgm:cxn modelId="{7467329E-C188-4310-92EE-F0FEB9D4B9CD}" srcId="{148E8A30-5A76-400B-B1B2-77C2E9718A07}" destId="{85D139DB-029C-4DAD-A69A-90295354DFF8}" srcOrd="5" destOrd="0" parTransId="{DB16F5C3-376F-48B1-9662-BAC218A1D974}" sibTransId="{39938E7C-44E6-4F1B-91CC-ADCC6E725E46}"/>
    <dgm:cxn modelId="{912547A0-3CC2-401C-B48D-91A7A64E3BA3}" srcId="{148E8A30-5A76-400B-B1B2-77C2E9718A07}" destId="{3690348B-4FCE-4AD9-B98C-5E22D9A796F6}" srcOrd="6" destOrd="0" parTransId="{22EE0494-7A9A-48AB-A5AB-09FACBD11DE0}" sibTransId="{F5A9670F-7F0B-4D55-9FFC-13962C0B90B3}"/>
    <dgm:cxn modelId="{0E92B4A5-BD5E-4707-9038-D4E22616C129}" type="presOf" srcId="{8B36434C-7164-4127-AD9B-B6B7729E0BCB}" destId="{7BECADFC-81C8-4DEF-B1DD-C0C998620B5A}" srcOrd="1" destOrd="0" presId="urn:microsoft.com/office/officeart/2005/8/layout/list1"/>
    <dgm:cxn modelId="{C213ECA6-74AC-4C7C-9A15-BBD706F96825}" type="presOf" srcId="{1665BD0A-043A-42D2-BA36-A58FF605A5B9}" destId="{8E59CF7D-9845-422B-8313-AC5DC8DDA1E1}" srcOrd="0" destOrd="2" presId="urn:microsoft.com/office/officeart/2005/8/layout/list1"/>
    <dgm:cxn modelId="{0B9E69B3-D25B-4614-8F06-D6FE8AAE24F7}" srcId="{519FAD55-C369-40AC-9D33-4DD5B0EEA46A}" destId="{5ED6E3B6-7010-49CE-BE28-F35DCF210837}" srcOrd="1" destOrd="0" parTransId="{3B718595-5784-433C-9D09-3B660FA5F3EA}" sibTransId="{617F17B5-2963-413A-80D9-97A26C8B2A56}"/>
    <dgm:cxn modelId="{9E2C54CF-E7D2-4FE8-B3A6-D832FFA59DF2}" type="presOf" srcId="{3690348B-4FCE-4AD9-B98C-5E22D9A796F6}" destId="{8E59CF7D-9845-422B-8313-AC5DC8DDA1E1}" srcOrd="0" destOrd="6" presId="urn:microsoft.com/office/officeart/2005/8/layout/list1"/>
    <dgm:cxn modelId="{A35D33D1-F527-4517-9A4A-5AE09344E4EF}" type="presOf" srcId="{C651C21B-8E9D-4EB5-BAE8-186D45FDD223}" destId="{0B85FD26-9C52-4DC0-BFC0-9D8BCD851689}" srcOrd="0" destOrd="0" presId="urn:microsoft.com/office/officeart/2005/8/layout/list1"/>
    <dgm:cxn modelId="{54A2FCD6-0F98-4DD0-B9E6-D1FB5BA3F990}" type="presOf" srcId="{3905DB4A-7B13-4EBA-B867-1DA1148125C4}" destId="{8E59CF7D-9845-422B-8313-AC5DC8DDA1E1}" srcOrd="0" destOrd="7" presId="urn:microsoft.com/office/officeart/2005/8/layout/list1"/>
    <dgm:cxn modelId="{90DCE2DA-2410-4A82-A214-4FA1FABD4717}" type="presOf" srcId="{BE6476CC-29DF-4097-9ABA-624D21615425}" destId="{5A9FB55D-46DE-4D62-BBB3-57B439BB0F53}" srcOrd="0" destOrd="0" presId="urn:microsoft.com/office/officeart/2005/8/layout/list1"/>
    <dgm:cxn modelId="{12E0A7DB-6AA7-43C1-B1D6-234663261CB9}" type="presOf" srcId="{68302C61-1390-44A1-A750-610AAD76F73D}" destId="{8E59CF7D-9845-422B-8313-AC5DC8DDA1E1}" srcOrd="0" destOrd="0" presId="urn:microsoft.com/office/officeart/2005/8/layout/list1"/>
    <dgm:cxn modelId="{4256DBE6-9A8C-461F-8E7C-68ABF974E240}" type="presOf" srcId="{148E8A30-5A76-400B-B1B2-77C2E9718A07}" destId="{D5EC6000-AA7D-4018-BADA-7CCFD9E8531F}" srcOrd="1" destOrd="0" presId="urn:microsoft.com/office/officeart/2005/8/layout/list1"/>
    <dgm:cxn modelId="{A14146EA-D7D1-4281-BCB3-CE772750C994}" type="presOf" srcId="{48095317-A430-491D-A395-5E9722ECBE46}" destId="{1A2FFD14-5FDE-4068-B452-34E3E97422DA}" srcOrd="0" destOrd="0" presId="urn:microsoft.com/office/officeart/2005/8/layout/list1"/>
    <dgm:cxn modelId="{B2604AEA-502C-4FA0-83A3-6C7B3FEB84D8}" type="presOf" srcId="{76CE27F3-C3D1-4D51-8851-6663184C0595}" destId="{0B85FD26-9C52-4DC0-BFC0-9D8BCD851689}" srcOrd="0" destOrd="1" presId="urn:microsoft.com/office/officeart/2005/8/layout/list1"/>
    <dgm:cxn modelId="{452811EE-5B9C-4E57-BA0A-94BC96C4782D}" srcId="{519FAD55-C369-40AC-9D33-4DD5B0EEA46A}" destId="{8B36434C-7164-4127-AD9B-B6B7729E0BCB}" srcOrd="2" destOrd="0" parTransId="{EC6C107F-9379-4AF4-AA60-45F607FB6F1C}" sibTransId="{A8E1017E-E66D-48D1-8A26-249F2574E05C}"/>
    <dgm:cxn modelId="{53E50FF1-A73E-417E-B46A-1A1E51D108EF}" srcId="{375DA3A8-8BEA-4DCE-91A4-D85D8275BBAB}" destId="{48095317-A430-491D-A395-5E9722ECBE46}" srcOrd="0" destOrd="0" parTransId="{4B241BCD-7040-446B-B859-3FF2C3FD967F}" sibTransId="{953E0111-36FC-416B-B3D9-AB7CB75AEAD5}"/>
    <dgm:cxn modelId="{6CE1C8FB-6185-42E6-8103-E9DE75D92B1D}" type="presOf" srcId="{148E8A30-5A76-400B-B1B2-77C2E9718A07}" destId="{4589ACBD-8FB7-478E-8240-8711BB9ED1A8}" srcOrd="0" destOrd="0" presId="urn:microsoft.com/office/officeart/2005/8/layout/list1"/>
    <dgm:cxn modelId="{52B75DC2-1936-4729-A63A-33252C60A7E4}" type="presParOf" srcId="{21D0D7A4-16EA-4834-8465-455F0CAA7A27}" destId="{13569275-7F1F-4582-9890-32DD0856B24B}" srcOrd="0" destOrd="0" presId="urn:microsoft.com/office/officeart/2005/8/layout/list1"/>
    <dgm:cxn modelId="{A4BEE1EA-18E9-4DA1-BB20-2073B30E638F}" type="presParOf" srcId="{13569275-7F1F-4582-9890-32DD0856B24B}" destId="{4589ACBD-8FB7-478E-8240-8711BB9ED1A8}" srcOrd="0" destOrd="0" presId="urn:microsoft.com/office/officeart/2005/8/layout/list1"/>
    <dgm:cxn modelId="{EF1D25B8-7085-4C8E-970C-BC6A66198ACE}" type="presParOf" srcId="{13569275-7F1F-4582-9890-32DD0856B24B}" destId="{D5EC6000-AA7D-4018-BADA-7CCFD9E8531F}" srcOrd="1" destOrd="0" presId="urn:microsoft.com/office/officeart/2005/8/layout/list1"/>
    <dgm:cxn modelId="{7F2652CE-696F-4950-8D62-44587741B803}" type="presParOf" srcId="{21D0D7A4-16EA-4834-8465-455F0CAA7A27}" destId="{4F6E8E19-EDC8-4570-800C-20A8F9A837B3}" srcOrd="1" destOrd="0" presId="urn:microsoft.com/office/officeart/2005/8/layout/list1"/>
    <dgm:cxn modelId="{0948A7E7-64E5-4942-B94F-D74384212C31}" type="presParOf" srcId="{21D0D7A4-16EA-4834-8465-455F0CAA7A27}" destId="{8E59CF7D-9845-422B-8313-AC5DC8DDA1E1}" srcOrd="2" destOrd="0" presId="urn:microsoft.com/office/officeart/2005/8/layout/list1"/>
    <dgm:cxn modelId="{41BA7A07-2426-4A59-9827-8A6B82E8B52F}" type="presParOf" srcId="{21D0D7A4-16EA-4834-8465-455F0CAA7A27}" destId="{4AEFEB12-3CD6-481B-834B-62C14D86A2C5}" srcOrd="3" destOrd="0" presId="urn:microsoft.com/office/officeart/2005/8/layout/list1"/>
    <dgm:cxn modelId="{4AF6199C-5232-438D-8C9B-0C8D0418195D}" type="presParOf" srcId="{21D0D7A4-16EA-4834-8465-455F0CAA7A27}" destId="{9BF9DC7C-F5E6-40E8-9084-87651C6DDC80}" srcOrd="4" destOrd="0" presId="urn:microsoft.com/office/officeart/2005/8/layout/list1"/>
    <dgm:cxn modelId="{F6FC9D65-5724-493F-B7AC-342A149DD6C5}" type="presParOf" srcId="{9BF9DC7C-F5E6-40E8-9084-87651C6DDC80}" destId="{4BCA320C-32C9-4F53-B718-462D8BC917F6}" srcOrd="0" destOrd="0" presId="urn:microsoft.com/office/officeart/2005/8/layout/list1"/>
    <dgm:cxn modelId="{09368D33-A802-49B6-AAD4-768505004B60}" type="presParOf" srcId="{9BF9DC7C-F5E6-40E8-9084-87651C6DDC80}" destId="{5A82EC2A-BB1F-4B59-9CD1-AB8FC3777E52}" srcOrd="1" destOrd="0" presId="urn:microsoft.com/office/officeart/2005/8/layout/list1"/>
    <dgm:cxn modelId="{057E0220-B95C-467E-ADBD-50C018E6E719}" type="presParOf" srcId="{21D0D7A4-16EA-4834-8465-455F0CAA7A27}" destId="{7ECC0094-0804-4D2F-88D3-04AC3E3CB9F7}" srcOrd="5" destOrd="0" presId="urn:microsoft.com/office/officeart/2005/8/layout/list1"/>
    <dgm:cxn modelId="{C5303197-AFC1-4F47-A06F-48391FF0681C}" type="presParOf" srcId="{21D0D7A4-16EA-4834-8465-455F0CAA7A27}" destId="{5A9FB55D-46DE-4D62-BBB3-57B439BB0F53}" srcOrd="6" destOrd="0" presId="urn:microsoft.com/office/officeart/2005/8/layout/list1"/>
    <dgm:cxn modelId="{AB2F9E26-8EC2-4696-8FB7-C83ABE6A5108}" type="presParOf" srcId="{21D0D7A4-16EA-4834-8465-455F0CAA7A27}" destId="{91B1115D-A91A-4C95-8389-B375757BFB09}" srcOrd="7" destOrd="0" presId="urn:microsoft.com/office/officeart/2005/8/layout/list1"/>
    <dgm:cxn modelId="{81E33435-514F-4B01-A7E9-FDE3D7F1627D}" type="presParOf" srcId="{21D0D7A4-16EA-4834-8465-455F0CAA7A27}" destId="{3E0A85A2-19C0-426D-945F-7E13F8A2A1B4}" srcOrd="8" destOrd="0" presId="urn:microsoft.com/office/officeart/2005/8/layout/list1"/>
    <dgm:cxn modelId="{0F3BA6EE-F44F-4060-B48F-942308C12F60}" type="presParOf" srcId="{3E0A85A2-19C0-426D-945F-7E13F8A2A1B4}" destId="{FB14C468-D78C-4BA1-8080-C5822C4BFDD4}" srcOrd="0" destOrd="0" presId="urn:microsoft.com/office/officeart/2005/8/layout/list1"/>
    <dgm:cxn modelId="{860814A7-B968-4A74-94BF-7AC2D9A1F54E}" type="presParOf" srcId="{3E0A85A2-19C0-426D-945F-7E13F8A2A1B4}" destId="{7BECADFC-81C8-4DEF-B1DD-C0C998620B5A}" srcOrd="1" destOrd="0" presId="urn:microsoft.com/office/officeart/2005/8/layout/list1"/>
    <dgm:cxn modelId="{5B450FA4-BB45-448B-81E1-6137555F3235}" type="presParOf" srcId="{21D0D7A4-16EA-4834-8465-455F0CAA7A27}" destId="{BB56297D-A5AE-4FA6-95A0-59A5B5EE963D}" srcOrd="9" destOrd="0" presId="urn:microsoft.com/office/officeart/2005/8/layout/list1"/>
    <dgm:cxn modelId="{D27A0E3A-9A16-4A55-9535-BE10E7B29742}" type="presParOf" srcId="{21D0D7A4-16EA-4834-8465-455F0CAA7A27}" destId="{0B85FD26-9C52-4DC0-BFC0-9D8BCD851689}" srcOrd="10" destOrd="0" presId="urn:microsoft.com/office/officeart/2005/8/layout/list1"/>
    <dgm:cxn modelId="{D283EF52-C227-4FFD-9205-C267909A0AB2}" type="presParOf" srcId="{21D0D7A4-16EA-4834-8465-455F0CAA7A27}" destId="{99BF3B50-2B3D-4AEF-87DB-3048698F7A5B}" srcOrd="11" destOrd="0" presId="urn:microsoft.com/office/officeart/2005/8/layout/list1"/>
    <dgm:cxn modelId="{8D344A9C-ABDF-4C31-B591-4A12018AE7B8}" type="presParOf" srcId="{21D0D7A4-16EA-4834-8465-455F0CAA7A27}" destId="{F72CF429-C109-4B24-80FB-5471EB24A1BC}" srcOrd="12" destOrd="0" presId="urn:microsoft.com/office/officeart/2005/8/layout/list1"/>
    <dgm:cxn modelId="{58D33A5C-9EE4-4CB8-B3D2-BB57794A5C3B}" type="presParOf" srcId="{F72CF429-C109-4B24-80FB-5471EB24A1BC}" destId="{D566636E-F8F6-484D-837C-5D6E3CD4D8E7}" srcOrd="0" destOrd="0" presId="urn:microsoft.com/office/officeart/2005/8/layout/list1"/>
    <dgm:cxn modelId="{F29C4BD6-8B5C-4CAE-BD0C-24FA5FD812E3}" type="presParOf" srcId="{F72CF429-C109-4B24-80FB-5471EB24A1BC}" destId="{3E4D2918-8087-409D-8A44-14EF832F9FAB}" srcOrd="1" destOrd="0" presId="urn:microsoft.com/office/officeart/2005/8/layout/list1"/>
    <dgm:cxn modelId="{612D7AB8-745E-485C-82BB-31C16E9E31A7}" type="presParOf" srcId="{21D0D7A4-16EA-4834-8465-455F0CAA7A27}" destId="{500D7506-3B6A-4463-B5D6-00EAD99FD951}" srcOrd="13" destOrd="0" presId="urn:microsoft.com/office/officeart/2005/8/layout/list1"/>
    <dgm:cxn modelId="{F3380F43-7ECA-42C1-915A-2FCE92AB33BB}" type="presParOf" srcId="{21D0D7A4-16EA-4834-8465-455F0CAA7A27}" destId="{1A2FFD14-5FDE-4068-B452-34E3E97422D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53D764-C3AD-4D6D-9817-38A0CF07C7EA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4CC034F-4C7E-4A73-B4A2-85337FAB3DA7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A lo largo del ciclo trabajarán en grupos de 3-4 estudiantes</a:t>
          </a:r>
        </a:p>
      </dgm:t>
    </dgm:pt>
    <dgm:pt modelId="{5A15512C-2CBD-4C1A-8F91-1A116A9232A0}" type="par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C807CE8A-EA78-4786-AC12-0460D0555EB2}" type="sib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F27E5283-A663-4EBD-8D26-96247B17F91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3-4 personas</a:t>
          </a:r>
        </a:p>
      </dgm:t>
    </dgm:pt>
    <dgm:pt modelId="{1D8E0029-408E-46B7-B250-9136D362A7DA}" type="par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D8A81183-31DB-475A-B93B-F337194A3162}" type="sib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D97F28C-FBFF-49FE-9D40-153EF052A5D1}">
      <dgm:prSet phldrT="[Texto]" custT="1"/>
      <dgm:spPr/>
      <dgm:t>
        <a:bodyPr/>
        <a:lstStyle/>
        <a:p>
          <a:pPr>
            <a:buNone/>
          </a:pPr>
          <a:r>
            <a:rPr lang="es-ES" sz="16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gm:t>
    </dgm:pt>
    <dgm:pt modelId="{1E83A944-79AF-4F84-8722-7D797C598AFC}" type="par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E1EDF957-E678-4FFA-A74C-C805C49485F0}" type="sib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38055B7-7974-4672-959D-12E95B70CA2D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¿Para cuáles entregas?</a:t>
          </a:r>
        </a:p>
      </dgm:t>
    </dgm:pt>
    <dgm:pt modelId="{16F39717-60B7-46BD-B874-2B0F924BC4CF}" type="par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8CF62BE-296C-40CD-ACD6-851CB6C513C4}" type="sib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B1A39CD-4196-464F-AC4E-33076F6CF7DB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Durante esta semana tienen un actividad para crear sus grupos</a:t>
          </a:r>
        </a:p>
      </dgm:t>
    </dgm:pt>
    <dgm:pt modelId="{B04585BE-881D-45AD-A999-452843B89D30}" type="par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1FD1FB5-31C8-4D21-9545-ED9501373C2E}" type="sib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B9904B07-7DB7-4872-8133-2E03FF869E5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¿Cómo se crearon estos grupos?</a:t>
          </a:r>
        </a:p>
      </dgm:t>
    </dgm:pt>
    <dgm:pt modelId="{C5AEFC38-49D5-4CD8-A046-047E168EEFBB}" type="par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7D1FD854-8E30-4CF6-9829-CE215541743C}" type="sib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C8607EE-EC23-4624-A072-4B8E0A38F673}" type="pres">
      <dgm:prSet presAssocID="{9353D764-C3AD-4D6D-9817-38A0CF07C7EA}" presName="Name0" presStyleCnt="0">
        <dgm:presLayoutVars>
          <dgm:chMax/>
          <dgm:chPref/>
          <dgm:dir/>
          <dgm:animLvl val="lvl"/>
        </dgm:presLayoutVars>
      </dgm:prSet>
      <dgm:spPr/>
    </dgm:pt>
    <dgm:pt modelId="{EEBB96FE-4499-4BC9-B914-EB39372593AD}" type="pres">
      <dgm:prSet presAssocID="{24CC034F-4C7E-4A73-B4A2-85337FAB3DA7}" presName="composite" presStyleCnt="0"/>
      <dgm:spPr/>
    </dgm:pt>
    <dgm:pt modelId="{6BE0EFD1-EEE3-4CD5-99C6-3911FD86B22C}" type="pres">
      <dgm:prSet presAssocID="{24CC034F-4C7E-4A73-B4A2-85337FAB3DA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C3F900-470A-4C74-B107-31AF2A62B929}" type="pres">
      <dgm:prSet presAssocID="{24CC034F-4C7E-4A73-B4A2-85337FAB3DA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900F1F6-C930-4120-BB25-4387FB273126}" type="pres">
      <dgm:prSet presAssocID="{24CC034F-4C7E-4A73-B4A2-85337FAB3DA7}" presName="BalanceSpacing" presStyleCnt="0"/>
      <dgm:spPr/>
    </dgm:pt>
    <dgm:pt modelId="{B69B72FB-8AB3-43A6-9D0F-25727155C36C}" type="pres">
      <dgm:prSet presAssocID="{24CC034F-4C7E-4A73-B4A2-85337FAB3DA7}" presName="BalanceSpacing1" presStyleCnt="0"/>
      <dgm:spPr/>
    </dgm:pt>
    <dgm:pt modelId="{8FE4AD8B-FCD9-402B-B585-67F311758B6C}" type="pres">
      <dgm:prSet presAssocID="{C807CE8A-EA78-4786-AC12-0460D0555EB2}" presName="Accent1Text" presStyleLbl="node1" presStyleIdx="1" presStyleCnt="6"/>
      <dgm:spPr/>
    </dgm:pt>
    <dgm:pt modelId="{1739D59D-8A12-4CB6-9F48-272B5AEB75C9}" type="pres">
      <dgm:prSet presAssocID="{C807CE8A-EA78-4786-AC12-0460D0555EB2}" presName="spaceBetweenRectangles" presStyleCnt="0"/>
      <dgm:spPr/>
    </dgm:pt>
    <dgm:pt modelId="{7AB66E86-D4C1-4A95-880E-F9E92D841F7A}" type="pres">
      <dgm:prSet presAssocID="{5D97F28C-FBFF-49FE-9D40-153EF052A5D1}" presName="composite" presStyleCnt="0"/>
      <dgm:spPr/>
    </dgm:pt>
    <dgm:pt modelId="{055BA625-D9E0-43A2-8428-5A62AB29FB5F}" type="pres">
      <dgm:prSet presAssocID="{5D97F28C-FBFF-49FE-9D40-153EF052A5D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2F07777-A7F3-44F7-A8E2-897F069C7342}" type="pres">
      <dgm:prSet presAssocID="{5D97F28C-FBFF-49FE-9D40-153EF052A5D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DE52CFF-97BB-4206-A121-039079680F1B}" type="pres">
      <dgm:prSet presAssocID="{5D97F28C-FBFF-49FE-9D40-153EF052A5D1}" presName="BalanceSpacing" presStyleCnt="0"/>
      <dgm:spPr/>
    </dgm:pt>
    <dgm:pt modelId="{8B223FB3-75C8-4B7F-80C0-584B6803DC2B}" type="pres">
      <dgm:prSet presAssocID="{5D97F28C-FBFF-49FE-9D40-153EF052A5D1}" presName="BalanceSpacing1" presStyleCnt="0"/>
      <dgm:spPr/>
    </dgm:pt>
    <dgm:pt modelId="{C4B66436-19E5-4659-9BB9-7A0DDB51BE30}" type="pres">
      <dgm:prSet presAssocID="{E1EDF957-E678-4FFA-A74C-C805C49485F0}" presName="Accent1Text" presStyleLbl="node1" presStyleIdx="3" presStyleCnt="6"/>
      <dgm:spPr/>
    </dgm:pt>
    <dgm:pt modelId="{AE497EC5-00F5-4FE2-ABE3-794168574603}" type="pres">
      <dgm:prSet presAssocID="{E1EDF957-E678-4FFA-A74C-C805C49485F0}" presName="spaceBetweenRectangles" presStyleCnt="0"/>
      <dgm:spPr/>
    </dgm:pt>
    <dgm:pt modelId="{2380B8EB-A623-4E82-BABE-955D4A73BFDA}" type="pres">
      <dgm:prSet presAssocID="{6B1A39CD-4196-464F-AC4E-33076F6CF7DB}" presName="composite" presStyleCnt="0"/>
      <dgm:spPr/>
    </dgm:pt>
    <dgm:pt modelId="{B72D449C-E152-47E8-962D-9FAF4EDFE457}" type="pres">
      <dgm:prSet presAssocID="{6B1A39CD-4196-464F-AC4E-33076F6CF7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8FA7A09-D7E0-4517-A72D-AE35E0069034}" type="pres">
      <dgm:prSet presAssocID="{6B1A39CD-4196-464F-AC4E-33076F6CF7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D2231F1-894D-42E0-A078-6EF11D8504B3}" type="pres">
      <dgm:prSet presAssocID="{6B1A39CD-4196-464F-AC4E-33076F6CF7DB}" presName="BalanceSpacing" presStyleCnt="0"/>
      <dgm:spPr/>
    </dgm:pt>
    <dgm:pt modelId="{943B04FF-BFD3-4B2C-A29F-7C0522FC9100}" type="pres">
      <dgm:prSet presAssocID="{6B1A39CD-4196-464F-AC4E-33076F6CF7DB}" presName="BalanceSpacing1" presStyleCnt="0"/>
      <dgm:spPr/>
    </dgm:pt>
    <dgm:pt modelId="{FB479B51-2B08-45E7-AED3-10B6FD809C91}" type="pres">
      <dgm:prSet presAssocID="{61FD1FB5-31C8-4D21-9545-ED9501373C2E}" presName="Accent1Text" presStyleLbl="node1" presStyleIdx="5" presStyleCnt="6"/>
      <dgm:spPr/>
    </dgm:pt>
  </dgm:ptLst>
  <dgm:cxnLst>
    <dgm:cxn modelId="{73DF7226-A778-4746-8073-0DF99E471A41}" srcId="{5D97F28C-FBFF-49FE-9D40-153EF052A5D1}" destId="{538055B7-7974-4672-959D-12E95B70CA2D}" srcOrd="0" destOrd="0" parTransId="{16F39717-60B7-46BD-B874-2B0F924BC4CF}" sibTransId="{88CF62BE-296C-40CD-ACD6-851CB6C513C4}"/>
    <dgm:cxn modelId="{FF3BFC28-9067-4DA4-BF02-FA0361845463}" type="presOf" srcId="{5D97F28C-FBFF-49FE-9D40-153EF052A5D1}" destId="{055BA625-D9E0-43A2-8428-5A62AB29FB5F}" srcOrd="0" destOrd="0" presId="urn:microsoft.com/office/officeart/2008/layout/AlternatingHexagons"/>
    <dgm:cxn modelId="{79CB9F31-643E-4A8C-B513-30410A09F985}" type="presOf" srcId="{6B1A39CD-4196-464F-AC4E-33076F6CF7DB}" destId="{B72D449C-E152-47E8-962D-9FAF4EDFE457}" srcOrd="0" destOrd="0" presId="urn:microsoft.com/office/officeart/2008/layout/AlternatingHexagons"/>
    <dgm:cxn modelId="{79E29E38-FAFA-4538-BC6F-C699D44466A1}" srcId="{24CC034F-4C7E-4A73-B4A2-85337FAB3DA7}" destId="{F27E5283-A663-4EBD-8D26-96247B17F916}" srcOrd="0" destOrd="0" parTransId="{1D8E0029-408E-46B7-B250-9136D362A7DA}" sibTransId="{D8A81183-31DB-475A-B93B-F337194A3162}"/>
    <dgm:cxn modelId="{68772843-B26A-4411-8715-2E7645B00184}" type="presOf" srcId="{61FD1FB5-31C8-4D21-9545-ED9501373C2E}" destId="{FB479B51-2B08-45E7-AED3-10B6FD809C91}" srcOrd="0" destOrd="0" presId="urn:microsoft.com/office/officeart/2008/layout/AlternatingHexagons"/>
    <dgm:cxn modelId="{6E0ED551-780C-46A1-90B9-7E40DD1A53ED}" srcId="{9353D764-C3AD-4D6D-9817-38A0CF07C7EA}" destId="{6B1A39CD-4196-464F-AC4E-33076F6CF7DB}" srcOrd="2" destOrd="0" parTransId="{B04585BE-881D-45AD-A999-452843B89D30}" sibTransId="{61FD1FB5-31C8-4D21-9545-ED9501373C2E}"/>
    <dgm:cxn modelId="{4EEC185A-9D62-4F15-BBCC-AADCA38E8786}" type="presOf" srcId="{E1EDF957-E678-4FFA-A74C-C805C49485F0}" destId="{C4B66436-19E5-4659-9BB9-7A0DDB51BE30}" srcOrd="0" destOrd="0" presId="urn:microsoft.com/office/officeart/2008/layout/AlternatingHexagons"/>
    <dgm:cxn modelId="{A2164361-E146-41BB-87E4-0917FF76D3AD}" type="presOf" srcId="{C807CE8A-EA78-4786-AC12-0460D0555EB2}" destId="{8FE4AD8B-FCD9-402B-B585-67F311758B6C}" srcOrd="0" destOrd="0" presId="urn:microsoft.com/office/officeart/2008/layout/AlternatingHexagons"/>
    <dgm:cxn modelId="{7418EF6C-1AD3-431D-96CD-1E5D0A509577}" type="presOf" srcId="{B9904B07-7DB7-4872-8133-2E03FF869E56}" destId="{B8FA7A09-D7E0-4517-A72D-AE35E0069034}" srcOrd="0" destOrd="0" presId="urn:microsoft.com/office/officeart/2008/layout/AlternatingHexagons"/>
    <dgm:cxn modelId="{3D746C6D-9FA8-41CC-A25B-8BF6F7D62878}" type="presOf" srcId="{9353D764-C3AD-4D6D-9817-38A0CF07C7EA}" destId="{8C8607EE-EC23-4624-A072-4B8E0A38F673}" srcOrd="0" destOrd="0" presId="urn:microsoft.com/office/officeart/2008/layout/AlternatingHexagons"/>
    <dgm:cxn modelId="{B0C42783-96B2-47DD-9D8C-7B1BE3CFA299}" srcId="{9353D764-C3AD-4D6D-9817-38A0CF07C7EA}" destId="{24CC034F-4C7E-4A73-B4A2-85337FAB3DA7}" srcOrd="0" destOrd="0" parTransId="{5A15512C-2CBD-4C1A-8F91-1A116A9232A0}" sibTransId="{C807CE8A-EA78-4786-AC12-0460D0555EB2}"/>
    <dgm:cxn modelId="{819AE7B0-640D-49BF-9ABD-72A8F5371E3A}" srcId="{9353D764-C3AD-4D6D-9817-38A0CF07C7EA}" destId="{5D97F28C-FBFF-49FE-9D40-153EF052A5D1}" srcOrd="1" destOrd="0" parTransId="{1E83A944-79AF-4F84-8722-7D797C598AFC}" sibTransId="{E1EDF957-E678-4FFA-A74C-C805C49485F0}"/>
    <dgm:cxn modelId="{E37507B9-EAC0-43A6-945D-993E702BA357}" type="presOf" srcId="{24CC034F-4C7E-4A73-B4A2-85337FAB3DA7}" destId="{6BE0EFD1-EEE3-4CD5-99C6-3911FD86B22C}" srcOrd="0" destOrd="0" presId="urn:microsoft.com/office/officeart/2008/layout/AlternatingHexagons"/>
    <dgm:cxn modelId="{7D04C2D4-0633-41A1-99AD-4B387085EACE}" srcId="{6B1A39CD-4196-464F-AC4E-33076F6CF7DB}" destId="{B9904B07-7DB7-4872-8133-2E03FF869E56}" srcOrd="0" destOrd="0" parTransId="{C5AEFC38-49D5-4CD8-A046-047E168EEFBB}" sibTransId="{7D1FD854-8E30-4CF6-9829-CE215541743C}"/>
    <dgm:cxn modelId="{6112BED9-52BF-4121-8178-179277B85173}" type="presOf" srcId="{538055B7-7974-4672-959D-12E95B70CA2D}" destId="{C2F07777-A7F3-44F7-A8E2-897F069C7342}" srcOrd="0" destOrd="0" presId="urn:microsoft.com/office/officeart/2008/layout/AlternatingHexagons"/>
    <dgm:cxn modelId="{B10AB2E9-09EC-4858-9250-BA1A1C1A6CA3}" type="presOf" srcId="{F27E5283-A663-4EBD-8D26-96247B17F916}" destId="{D2C3F900-470A-4C74-B107-31AF2A62B929}" srcOrd="0" destOrd="0" presId="urn:microsoft.com/office/officeart/2008/layout/AlternatingHexagons"/>
    <dgm:cxn modelId="{849159A1-A550-433E-9900-84150A2B5CD7}" type="presParOf" srcId="{8C8607EE-EC23-4624-A072-4B8E0A38F673}" destId="{EEBB96FE-4499-4BC9-B914-EB39372593AD}" srcOrd="0" destOrd="0" presId="urn:microsoft.com/office/officeart/2008/layout/AlternatingHexagons"/>
    <dgm:cxn modelId="{80BD3B70-4452-4137-972C-3B9CC90375CE}" type="presParOf" srcId="{EEBB96FE-4499-4BC9-B914-EB39372593AD}" destId="{6BE0EFD1-EEE3-4CD5-99C6-3911FD86B22C}" srcOrd="0" destOrd="0" presId="urn:microsoft.com/office/officeart/2008/layout/AlternatingHexagons"/>
    <dgm:cxn modelId="{873971C9-A407-4983-A513-2AF7DB34B3E1}" type="presParOf" srcId="{EEBB96FE-4499-4BC9-B914-EB39372593AD}" destId="{D2C3F900-470A-4C74-B107-31AF2A62B929}" srcOrd="1" destOrd="0" presId="urn:microsoft.com/office/officeart/2008/layout/AlternatingHexagons"/>
    <dgm:cxn modelId="{E3C47A82-5C6A-4BA4-81A6-B04DE1EDCEE3}" type="presParOf" srcId="{EEBB96FE-4499-4BC9-B914-EB39372593AD}" destId="{A900F1F6-C930-4120-BB25-4387FB273126}" srcOrd="2" destOrd="0" presId="urn:microsoft.com/office/officeart/2008/layout/AlternatingHexagons"/>
    <dgm:cxn modelId="{735B58D2-6078-4EAE-B8FE-5078DEE834FD}" type="presParOf" srcId="{EEBB96FE-4499-4BC9-B914-EB39372593AD}" destId="{B69B72FB-8AB3-43A6-9D0F-25727155C36C}" srcOrd="3" destOrd="0" presId="urn:microsoft.com/office/officeart/2008/layout/AlternatingHexagons"/>
    <dgm:cxn modelId="{00A7837B-60AD-4212-ABDC-CC896EE506F8}" type="presParOf" srcId="{EEBB96FE-4499-4BC9-B914-EB39372593AD}" destId="{8FE4AD8B-FCD9-402B-B585-67F311758B6C}" srcOrd="4" destOrd="0" presId="urn:microsoft.com/office/officeart/2008/layout/AlternatingHexagons"/>
    <dgm:cxn modelId="{69EF0DBE-A219-4084-93BD-BF45C927E94F}" type="presParOf" srcId="{8C8607EE-EC23-4624-A072-4B8E0A38F673}" destId="{1739D59D-8A12-4CB6-9F48-272B5AEB75C9}" srcOrd="1" destOrd="0" presId="urn:microsoft.com/office/officeart/2008/layout/AlternatingHexagons"/>
    <dgm:cxn modelId="{6CC21C36-4DE5-46D9-BA3C-9D82D70ABF5B}" type="presParOf" srcId="{8C8607EE-EC23-4624-A072-4B8E0A38F673}" destId="{7AB66E86-D4C1-4A95-880E-F9E92D841F7A}" srcOrd="2" destOrd="0" presId="urn:microsoft.com/office/officeart/2008/layout/AlternatingHexagons"/>
    <dgm:cxn modelId="{0E1F4925-0919-4632-AA27-FC900D5D6D4C}" type="presParOf" srcId="{7AB66E86-D4C1-4A95-880E-F9E92D841F7A}" destId="{055BA625-D9E0-43A2-8428-5A62AB29FB5F}" srcOrd="0" destOrd="0" presId="urn:microsoft.com/office/officeart/2008/layout/AlternatingHexagons"/>
    <dgm:cxn modelId="{42AA719E-E747-4164-AC64-04F88255A1CB}" type="presParOf" srcId="{7AB66E86-D4C1-4A95-880E-F9E92D841F7A}" destId="{C2F07777-A7F3-44F7-A8E2-897F069C7342}" srcOrd="1" destOrd="0" presId="urn:microsoft.com/office/officeart/2008/layout/AlternatingHexagons"/>
    <dgm:cxn modelId="{E10CC59C-015C-4A09-A05D-B5F9E4DCD9AB}" type="presParOf" srcId="{7AB66E86-D4C1-4A95-880E-F9E92D841F7A}" destId="{4DE52CFF-97BB-4206-A121-039079680F1B}" srcOrd="2" destOrd="0" presId="urn:microsoft.com/office/officeart/2008/layout/AlternatingHexagons"/>
    <dgm:cxn modelId="{94FCE7E6-5F58-4093-B21A-E218F422BB6A}" type="presParOf" srcId="{7AB66E86-D4C1-4A95-880E-F9E92D841F7A}" destId="{8B223FB3-75C8-4B7F-80C0-584B6803DC2B}" srcOrd="3" destOrd="0" presId="urn:microsoft.com/office/officeart/2008/layout/AlternatingHexagons"/>
    <dgm:cxn modelId="{6FCB6DC2-7E50-49DF-B010-60958A60268B}" type="presParOf" srcId="{7AB66E86-D4C1-4A95-880E-F9E92D841F7A}" destId="{C4B66436-19E5-4659-9BB9-7A0DDB51BE30}" srcOrd="4" destOrd="0" presId="urn:microsoft.com/office/officeart/2008/layout/AlternatingHexagons"/>
    <dgm:cxn modelId="{AA3ED512-7EAD-4BB9-8F8A-773A77F348D6}" type="presParOf" srcId="{8C8607EE-EC23-4624-A072-4B8E0A38F673}" destId="{AE497EC5-00F5-4FE2-ABE3-794168574603}" srcOrd="3" destOrd="0" presId="urn:microsoft.com/office/officeart/2008/layout/AlternatingHexagons"/>
    <dgm:cxn modelId="{ECA89060-E2F4-4CCB-96BC-87C1C7165264}" type="presParOf" srcId="{8C8607EE-EC23-4624-A072-4B8E0A38F673}" destId="{2380B8EB-A623-4E82-BABE-955D4A73BFDA}" srcOrd="4" destOrd="0" presId="urn:microsoft.com/office/officeart/2008/layout/AlternatingHexagons"/>
    <dgm:cxn modelId="{C6200D5D-EE25-45DC-A375-F3E27F002DFC}" type="presParOf" srcId="{2380B8EB-A623-4E82-BABE-955D4A73BFDA}" destId="{B72D449C-E152-47E8-962D-9FAF4EDFE457}" srcOrd="0" destOrd="0" presId="urn:microsoft.com/office/officeart/2008/layout/AlternatingHexagons"/>
    <dgm:cxn modelId="{06C3EB7F-F04E-46ED-A1EF-D7E8E7DA39D9}" type="presParOf" srcId="{2380B8EB-A623-4E82-BABE-955D4A73BFDA}" destId="{B8FA7A09-D7E0-4517-A72D-AE35E0069034}" srcOrd="1" destOrd="0" presId="urn:microsoft.com/office/officeart/2008/layout/AlternatingHexagons"/>
    <dgm:cxn modelId="{EE5EBE6C-142D-4EA4-8D9A-D5A506B0D447}" type="presParOf" srcId="{2380B8EB-A623-4E82-BABE-955D4A73BFDA}" destId="{3D2231F1-894D-42E0-A078-6EF11D8504B3}" srcOrd="2" destOrd="0" presId="urn:microsoft.com/office/officeart/2008/layout/AlternatingHexagons"/>
    <dgm:cxn modelId="{7859C510-B9B4-43C6-A67B-33605BF0966B}" type="presParOf" srcId="{2380B8EB-A623-4E82-BABE-955D4A73BFDA}" destId="{943B04FF-BFD3-4B2C-A29F-7C0522FC9100}" srcOrd="3" destOrd="0" presId="urn:microsoft.com/office/officeart/2008/layout/AlternatingHexagons"/>
    <dgm:cxn modelId="{CD546740-E0E3-4138-AA96-ED083F58EAA9}" type="presParOf" srcId="{2380B8EB-A623-4E82-BABE-955D4A73BFDA}" destId="{FB479B51-2B08-45E7-AED3-10B6FD809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96406-7A07-4B23-A0E2-ECB260637289}">
      <dsp:nvSpPr>
        <dsp:cNvPr id="0" name=""/>
        <dsp:cNvSpPr/>
      </dsp:nvSpPr>
      <dsp:spPr>
        <a:xfrm>
          <a:off x="-8025292" y="-1226004"/>
          <a:ext cx="9548545" cy="9548545"/>
        </a:xfrm>
        <a:prstGeom prst="blockArc">
          <a:avLst>
            <a:gd name="adj1" fmla="val 18900000"/>
            <a:gd name="adj2" fmla="val 2700000"/>
            <a:gd name="adj3" fmla="val 22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3D419-B0C7-48E2-AF19-E0BC5D395587}">
      <dsp:nvSpPr>
        <dsp:cNvPr id="0" name=""/>
        <dsp:cNvSpPr/>
      </dsp:nvSpPr>
      <dsp:spPr>
        <a:xfrm>
          <a:off x="796758" y="545581"/>
          <a:ext cx="12538952" cy="1091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2400" b="0" i="0" kern="1200" dirty="0"/>
            <a:t>Implementar sistemas productivos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para que puedan ser usados en diversos ambientes organizacionales.  </a:t>
          </a:r>
          <a:endParaRPr lang="es-ES" sz="2400" kern="1200" dirty="0"/>
        </a:p>
      </dsp:txBody>
      <dsp:txXfrm>
        <a:off x="796758" y="545581"/>
        <a:ext cx="12538952" cy="1091731"/>
      </dsp:txXfrm>
    </dsp:sp>
    <dsp:sp modelId="{85FC5047-543A-47B7-A1A0-A22444500A79}">
      <dsp:nvSpPr>
        <dsp:cNvPr id="0" name=""/>
        <dsp:cNvSpPr/>
      </dsp:nvSpPr>
      <dsp:spPr>
        <a:xfrm>
          <a:off x="114426" y="409115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40182-2BCE-4E4A-B7AE-E0626B483AA0}">
      <dsp:nvSpPr>
        <dsp:cNvPr id="0" name=""/>
        <dsp:cNvSpPr/>
      </dsp:nvSpPr>
      <dsp:spPr>
        <a:xfrm>
          <a:off x="1422673" y="2183462"/>
          <a:ext cx="11913037" cy="1091731"/>
        </a:xfrm>
        <a:prstGeom prst="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 dirty="0"/>
            <a:t>Crear modelos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de acuerdo con las necesidades particulares de una organización.  </a:t>
          </a:r>
        </a:p>
      </dsp:txBody>
      <dsp:txXfrm>
        <a:off x="1422673" y="2183462"/>
        <a:ext cx="11913037" cy="1091731"/>
      </dsp:txXfrm>
    </dsp:sp>
    <dsp:sp modelId="{58EA103E-2BC7-4CBE-9305-C85B353946A3}">
      <dsp:nvSpPr>
        <dsp:cNvPr id="0" name=""/>
        <dsp:cNvSpPr/>
      </dsp:nvSpPr>
      <dsp:spPr>
        <a:xfrm>
          <a:off x="740341" y="204699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48A8C-4DE3-4EBB-AE21-17F6822EA2C6}">
      <dsp:nvSpPr>
        <dsp:cNvPr id="0" name=""/>
        <dsp:cNvSpPr/>
      </dsp:nvSpPr>
      <dsp:spPr>
        <a:xfrm>
          <a:off x="1422673" y="3821343"/>
          <a:ext cx="11913037" cy="1091731"/>
        </a:xfrm>
        <a:prstGeom prst="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/>
            <a:t>Implementar modelos de procesamiento de Lenguaje Natural en contextos organizacionales pertinentes.   </a:t>
          </a:r>
        </a:p>
      </dsp:txBody>
      <dsp:txXfrm>
        <a:off x="1422673" y="3821343"/>
        <a:ext cx="11913037" cy="1091731"/>
      </dsp:txXfrm>
    </dsp:sp>
    <dsp:sp modelId="{45F0A015-5E78-4DF6-A0B2-5811C2433E55}">
      <dsp:nvSpPr>
        <dsp:cNvPr id="0" name=""/>
        <dsp:cNvSpPr/>
      </dsp:nvSpPr>
      <dsp:spPr>
        <a:xfrm>
          <a:off x="740341" y="368487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E2570-C722-4010-8CD7-84C232A032F6}">
      <dsp:nvSpPr>
        <dsp:cNvPr id="0" name=""/>
        <dsp:cNvSpPr/>
      </dsp:nvSpPr>
      <dsp:spPr>
        <a:xfrm>
          <a:off x="796758" y="5459223"/>
          <a:ext cx="12538952" cy="1091731"/>
        </a:xfrm>
        <a:prstGeom prst="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/>
            <a:t>Seleccionar modelos predictivos, con base en sus implicaciones técnicas, para que puedan ser usados en contextos organizacionales. </a:t>
          </a:r>
        </a:p>
      </dsp:txBody>
      <dsp:txXfrm>
        <a:off x="796758" y="5459223"/>
        <a:ext cx="12538952" cy="1091731"/>
      </dsp:txXfrm>
    </dsp:sp>
    <dsp:sp modelId="{BBA8AD04-7226-454A-B57B-917AD5780C3C}">
      <dsp:nvSpPr>
        <dsp:cNvPr id="0" name=""/>
        <dsp:cNvSpPr/>
      </dsp:nvSpPr>
      <dsp:spPr>
        <a:xfrm>
          <a:off x="114426" y="5322757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23624-0A48-45FD-8C8E-7588403D6B95}">
      <dsp:nvSpPr>
        <dsp:cNvPr id="0" name=""/>
        <dsp:cNvSpPr/>
      </dsp:nvSpPr>
      <dsp:spPr>
        <a:xfrm rot="5400000">
          <a:off x="-228261" y="231577"/>
          <a:ext cx="1521742" cy="10652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1</a:t>
          </a:r>
        </a:p>
      </dsp:txBody>
      <dsp:txXfrm rot="-5400000">
        <a:off x="1" y="535926"/>
        <a:ext cx="1065219" cy="456523"/>
      </dsp:txXfrm>
    </dsp:sp>
    <dsp:sp modelId="{8DB0C428-C0A7-4CF6-ADCD-4E4684D47282}">
      <dsp:nvSpPr>
        <dsp:cNvPr id="0" name=""/>
        <dsp:cNvSpPr/>
      </dsp:nvSpPr>
      <dsp:spPr>
        <a:xfrm rot="5400000">
          <a:off x="2936669" y="-1868133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teóricos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de profundización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práctico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Laboratorio video practico</a:t>
          </a:r>
        </a:p>
      </dsp:txBody>
      <dsp:txXfrm rot="-5400000">
        <a:off x="1065220" y="51601"/>
        <a:ext cx="4683746" cy="892562"/>
      </dsp:txXfrm>
    </dsp:sp>
    <dsp:sp modelId="{B5ADC4C1-1286-4ADA-8782-12F8A24D5482}">
      <dsp:nvSpPr>
        <dsp:cNvPr id="0" name=""/>
        <dsp:cNvSpPr/>
      </dsp:nvSpPr>
      <dsp:spPr>
        <a:xfrm rot="5400000">
          <a:off x="-228261" y="1609339"/>
          <a:ext cx="1521742" cy="1065219"/>
        </a:xfrm>
        <a:prstGeom prst="chevron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2</a:t>
          </a:r>
        </a:p>
      </dsp:txBody>
      <dsp:txXfrm rot="-5400000">
        <a:off x="1" y="1913688"/>
        <a:ext cx="1065219" cy="456523"/>
      </dsp:txXfrm>
    </dsp:sp>
    <dsp:sp modelId="{922E9F31-FB5D-4418-9F71-9073CCEF1808}">
      <dsp:nvSpPr>
        <dsp:cNvPr id="0" name=""/>
        <dsp:cNvSpPr/>
      </dsp:nvSpPr>
      <dsp:spPr>
        <a:xfrm rot="5400000">
          <a:off x="2936669" y="-490370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Cuestionario – verificación de conocimientos</a:t>
          </a:r>
        </a:p>
      </dsp:txBody>
      <dsp:txXfrm rot="-5400000">
        <a:off x="1065220" y="1429364"/>
        <a:ext cx="4683746" cy="892562"/>
      </dsp:txXfrm>
    </dsp:sp>
    <dsp:sp modelId="{1488097F-3CD7-49C5-A024-865A1E760F68}">
      <dsp:nvSpPr>
        <dsp:cNvPr id="0" name=""/>
        <dsp:cNvSpPr/>
      </dsp:nvSpPr>
      <dsp:spPr>
        <a:xfrm rot="5400000">
          <a:off x="-228261" y="2987102"/>
          <a:ext cx="1521742" cy="1065219"/>
        </a:xfrm>
        <a:prstGeom prst="chevron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3</a:t>
          </a:r>
        </a:p>
      </dsp:txBody>
      <dsp:txXfrm rot="-5400000">
        <a:off x="1" y="3291451"/>
        <a:ext cx="1065219" cy="456523"/>
      </dsp:txXfrm>
    </dsp:sp>
    <dsp:sp modelId="{A463EE69-20FC-421D-8B89-09A3F45E0C94}">
      <dsp:nvSpPr>
        <dsp:cNvPr id="0" name=""/>
        <dsp:cNvSpPr/>
      </dsp:nvSpPr>
      <dsp:spPr>
        <a:xfrm rot="5400000">
          <a:off x="2936669" y="887391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caso practico</a:t>
          </a:r>
        </a:p>
      </dsp:txBody>
      <dsp:txXfrm rot="-5400000">
        <a:off x="1065220" y="2807126"/>
        <a:ext cx="4683746" cy="892562"/>
      </dsp:txXfrm>
    </dsp:sp>
    <dsp:sp modelId="{F39FA775-0189-4954-A790-E6272904E41D}">
      <dsp:nvSpPr>
        <dsp:cNvPr id="0" name=""/>
        <dsp:cNvSpPr/>
      </dsp:nvSpPr>
      <dsp:spPr>
        <a:xfrm rot="5400000">
          <a:off x="-228261" y="4364864"/>
          <a:ext cx="1521742" cy="1065219"/>
        </a:xfrm>
        <a:prstGeom prst="chevron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4</a:t>
          </a:r>
        </a:p>
      </dsp:txBody>
      <dsp:txXfrm rot="-5400000">
        <a:off x="1" y="4669213"/>
        <a:ext cx="1065219" cy="456523"/>
      </dsp:txXfrm>
    </dsp:sp>
    <dsp:sp modelId="{ECDEB20C-FD7D-48BA-818E-4AE108CFA85F}">
      <dsp:nvSpPr>
        <dsp:cNvPr id="0" name=""/>
        <dsp:cNvSpPr/>
      </dsp:nvSpPr>
      <dsp:spPr>
        <a:xfrm rot="5400000">
          <a:off x="2936669" y="2265154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Taller grupal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Proyectos (semanas 3 y 7)</a:t>
          </a:r>
        </a:p>
      </dsp:txBody>
      <dsp:txXfrm rot="-5400000">
        <a:off x="1065220" y="4184889"/>
        <a:ext cx="4683746" cy="892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9CF7D-9845-422B-8313-AC5DC8DDA1E1}">
      <dsp:nvSpPr>
        <dsp:cNvPr id="0" name=""/>
        <dsp:cNvSpPr/>
      </dsp:nvSpPr>
      <dsp:spPr>
        <a:xfrm>
          <a:off x="0" y="295517"/>
          <a:ext cx="7886362" cy="2204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Árboles de decisión y ensamblajes.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Random Forest y XGboost.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Análisis de sentimientos.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NLP usando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</dsp:txBody>
      <dsp:txXfrm>
        <a:off x="0" y="295517"/>
        <a:ext cx="7886362" cy="2204999"/>
      </dsp:txXfrm>
    </dsp:sp>
    <dsp:sp modelId="{D5EC6000-AA7D-4018-BADA-7CCFD9E8531F}">
      <dsp:nvSpPr>
        <dsp:cNvPr id="0" name=""/>
        <dsp:cNvSpPr/>
      </dsp:nvSpPr>
      <dsp:spPr>
        <a:xfrm>
          <a:off x="394318" y="88877"/>
          <a:ext cx="6520207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Cuestionarios semanales (20%, cada uno 2.5%)  </a:t>
          </a:r>
          <a:endParaRPr lang="es-CO" sz="1600" b="1" kern="1200" dirty="0"/>
        </a:p>
      </dsp:txBody>
      <dsp:txXfrm>
        <a:off x="414493" y="109052"/>
        <a:ext cx="6479857" cy="372929"/>
      </dsp:txXfrm>
    </dsp:sp>
    <dsp:sp modelId="{5A9FB55D-46DE-4D62-BBB3-57B439BB0F53}">
      <dsp:nvSpPr>
        <dsp:cNvPr id="0" name=""/>
        <dsp:cNvSpPr/>
      </dsp:nvSpPr>
      <dsp:spPr>
        <a:xfrm>
          <a:off x="0" y="2782757"/>
          <a:ext cx="7886362" cy="1896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kern="1200" dirty="0" err="1">
              <a:effectLst/>
              <a:latin typeface="Antenna Light"/>
            </a:rPr>
            <a:t>Bagging</a:t>
          </a:r>
          <a:r>
            <a:rPr lang="es-ES" sz="1400" b="0" i="0" kern="1200" dirty="0">
              <a:effectLst/>
              <a:latin typeface="Antenna Light"/>
            </a:rPr>
            <a:t>, </a:t>
          </a:r>
          <a:r>
            <a:rPr lang="es-ES" sz="1400" b="0" i="0" kern="1200" dirty="0" err="1">
              <a:effectLst/>
              <a:latin typeface="Antenna Light"/>
            </a:rPr>
            <a:t>Random</a:t>
          </a:r>
          <a:r>
            <a:rPr lang="es-ES" sz="1400" b="0" i="0" kern="1200" dirty="0">
              <a:effectLst/>
              <a:latin typeface="Antenna Light"/>
            </a:rPr>
            <a:t> Forest y </a:t>
          </a:r>
          <a:r>
            <a:rPr lang="es-ES" sz="1400" b="0" i="0" kern="1200" dirty="0" err="1">
              <a:effectLst/>
              <a:latin typeface="Antenna Light"/>
            </a:rPr>
            <a:t>XGBoost</a:t>
          </a:r>
          <a:r>
            <a:rPr lang="es-ES" sz="1400" b="0" i="0" kern="1200" dirty="0">
              <a:effectLst/>
              <a:latin typeface="Antenna Light"/>
            </a:rPr>
            <a:t>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</a:t>
          </a:r>
          <a:r>
            <a:rPr lang="es-ES" sz="1400" b="0" i="0" kern="1200" dirty="0" err="1">
              <a:effectLst/>
              <a:latin typeface="Antenna Light"/>
            </a:rPr>
            <a:t>Tokenización</a:t>
          </a:r>
          <a:r>
            <a:rPr lang="es-ES" sz="1400" b="0" i="0" kern="1200" dirty="0">
              <a:effectLst/>
              <a:latin typeface="Antenna Light"/>
            </a:rPr>
            <a:t> de textos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Análisis de sentimientos y técnicas de NLP.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Redes Neuronales.  </a:t>
          </a:r>
        </a:p>
      </dsp:txBody>
      <dsp:txXfrm>
        <a:off x="0" y="2782757"/>
        <a:ext cx="7886362" cy="1896300"/>
      </dsp:txXfrm>
    </dsp:sp>
    <dsp:sp modelId="{5A82EC2A-BB1F-4B59-9CD1-AB8FC3777E52}">
      <dsp:nvSpPr>
        <dsp:cNvPr id="0" name=""/>
        <dsp:cNvSpPr/>
      </dsp:nvSpPr>
      <dsp:spPr>
        <a:xfrm>
          <a:off x="394318" y="2576117"/>
          <a:ext cx="6471406" cy="413279"/>
        </a:xfrm>
        <a:prstGeom prst="round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Talleres individuales y grupales (25%, cada uno 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2596292"/>
        <a:ext cx="6431056" cy="372929"/>
      </dsp:txXfrm>
    </dsp:sp>
    <dsp:sp modelId="{0B85FD26-9C52-4DC0-BFC0-9D8BCD851689}">
      <dsp:nvSpPr>
        <dsp:cNvPr id="0" name=""/>
        <dsp:cNvSpPr/>
      </dsp:nvSpPr>
      <dsp:spPr>
        <a:xfrm>
          <a:off x="0" y="496129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1: Predicción de precios de vehículos usados. 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2: Clasificación de género de películas.   </a:t>
          </a:r>
        </a:p>
      </dsp:txBody>
      <dsp:txXfrm>
        <a:off x="0" y="4961297"/>
        <a:ext cx="7886362" cy="815850"/>
      </dsp:txXfrm>
    </dsp:sp>
    <dsp:sp modelId="{7BECADFC-81C8-4DEF-B1DD-C0C998620B5A}">
      <dsp:nvSpPr>
        <dsp:cNvPr id="0" name=""/>
        <dsp:cNvSpPr/>
      </dsp:nvSpPr>
      <dsp:spPr>
        <a:xfrm>
          <a:off x="394318" y="4754657"/>
          <a:ext cx="6502873" cy="413279"/>
        </a:xfrm>
        <a:prstGeom prst="round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>
              <a:effectLst/>
              <a:latin typeface="Antenna Light"/>
            </a:rPr>
            <a:t>Proyectos grupales (50%, cada uno 25%)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4774832"/>
        <a:ext cx="6462523" cy="372929"/>
      </dsp:txXfrm>
    </dsp:sp>
    <dsp:sp modelId="{1A2FFD14-5FDE-4068-B452-34E3E97422DA}">
      <dsp:nvSpPr>
        <dsp:cNvPr id="0" name=""/>
        <dsp:cNvSpPr/>
      </dsp:nvSpPr>
      <dsp:spPr>
        <a:xfrm>
          <a:off x="0" y="605938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5.  </a:t>
          </a:r>
          <a:endParaRPr lang="es-ES" sz="1400" b="0" i="0" kern="1200" dirty="0">
            <a:effectLst/>
            <a:latin typeface="Antenna Ligh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8.  </a:t>
          </a:r>
          <a:endParaRPr lang="es-CO" sz="1400" kern="1200" dirty="0"/>
        </a:p>
      </dsp:txBody>
      <dsp:txXfrm>
        <a:off x="0" y="6059387"/>
        <a:ext cx="7886362" cy="815850"/>
      </dsp:txXfrm>
    </dsp:sp>
    <dsp:sp modelId="{3E4D2918-8087-409D-8A44-14EF832F9FAB}">
      <dsp:nvSpPr>
        <dsp:cNvPr id="0" name=""/>
        <dsp:cNvSpPr/>
      </dsp:nvSpPr>
      <dsp:spPr>
        <a:xfrm>
          <a:off x="394318" y="5852747"/>
          <a:ext cx="6527218" cy="413279"/>
        </a:xfrm>
        <a:prstGeom prst="round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5872922"/>
        <a:ext cx="6486868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0EFD1-EEE3-4CD5-99C6-3911FD86B22C}">
      <dsp:nvSpPr>
        <dsp:cNvPr id="0" name=""/>
        <dsp:cNvSpPr/>
      </dsp:nvSpPr>
      <dsp:spPr>
        <a:xfrm rot="5400000">
          <a:off x="7821464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A lo largo del ciclo trabajarán en grupos de 3-4 estudiantes</a:t>
          </a:r>
        </a:p>
      </dsp:txBody>
      <dsp:txXfrm rot="-5400000">
        <a:off x="8294621" y="370184"/>
        <a:ext cx="1412687" cy="1623779"/>
      </dsp:txXfrm>
    </dsp:sp>
    <dsp:sp modelId="{D2C3F900-470A-4C74-B107-31AF2A62B929}">
      <dsp:nvSpPr>
        <dsp:cNvPr id="0" name=""/>
        <dsp:cNvSpPr/>
      </dsp:nvSpPr>
      <dsp:spPr>
        <a:xfrm>
          <a:off x="10089409" y="474373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3-4 personas</a:t>
          </a:r>
        </a:p>
      </dsp:txBody>
      <dsp:txXfrm>
        <a:off x="10089409" y="474373"/>
        <a:ext cx="2632645" cy="1415401"/>
      </dsp:txXfrm>
    </dsp:sp>
    <dsp:sp modelId="{8FE4AD8B-FCD9-402B-B585-67F311758B6C}">
      <dsp:nvSpPr>
        <dsp:cNvPr id="0" name=""/>
        <dsp:cNvSpPr/>
      </dsp:nvSpPr>
      <dsp:spPr>
        <a:xfrm rot="5400000">
          <a:off x="5604946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370184"/>
        <a:ext cx="1412687" cy="1623779"/>
      </dsp:txXfrm>
    </dsp:sp>
    <dsp:sp modelId="{055BA625-D9E0-43A2-8428-5A62AB29FB5F}">
      <dsp:nvSpPr>
        <dsp:cNvPr id="0" name=""/>
        <dsp:cNvSpPr/>
      </dsp:nvSpPr>
      <dsp:spPr>
        <a:xfrm rot="5400000">
          <a:off x="6708959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kern="12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sp:txBody>
      <dsp:txXfrm rot="-5400000">
        <a:off x="7182116" y="2372505"/>
        <a:ext cx="1412687" cy="1623779"/>
      </dsp:txXfrm>
    </dsp:sp>
    <dsp:sp modelId="{C2F07777-A7F3-44F7-A8E2-897F069C7342}">
      <dsp:nvSpPr>
        <dsp:cNvPr id="0" name=""/>
        <dsp:cNvSpPr/>
      </dsp:nvSpPr>
      <dsp:spPr>
        <a:xfrm>
          <a:off x="4229648" y="2476694"/>
          <a:ext cx="2547721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¿Para cuáles entregas?</a:t>
          </a:r>
        </a:p>
      </dsp:txBody>
      <dsp:txXfrm>
        <a:off x="4229648" y="2476694"/>
        <a:ext cx="2547721" cy="1415401"/>
      </dsp:txXfrm>
    </dsp:sp>
    <dsp:sp modelId="{C4B66436-19E5-4659-9BB9-7A0DDB51BE30}">
      <dsp:nvSpPr>
        <dsp:cNvPr id="0" name=""/>
        <dsp:cNvSpPr/>
      </dsp:nvSpPr>
      <dsp:spPr>
        <a:xfrm rot="5400000">
          <a:off x="8925477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9398634" y="2372505"/>
        <a:ext cx="1412687" cy="1623779"/>
      </dsp:txXfrm>
    </dsp:sp>
    <dsp:sp modelId="{B72D449C-E152-47E8-962D-9FAF4EDFE457}">
      <dsp:nvSpPr>
        <dsp:cNvPr id="0" name=""/>
        <dsp:cNvSpPr/>
      </dsp:nvSpPr>
      <dsp:spPr>
        <a:xfrm rot="5400000">
          <a:off x="7821464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Durante esta semana tienen un actividad para crear sus grupos</a:t>
          </a:r>
        </a:p>
      </dsp:txBody>
      <dsp:txXfrm rot="-5400000">
        <a:off x="8294621" y="4374825"/>
        <a:ext cx="1412687" cy="1623779"/>
      </dsp:txXfrm>
    </dsp:sp>
    <dsp:sp modelId="{B8FA7A09-D7E0-4517-A72D-AE35E0069034}">
      <dsp:nvSpPr>
        <dsp:cNvPr id="0" name=""/>
        <dsp:cNvSpPr/>
      </dsp:nvSpPr>
      <dsp:spPr>
        <a:xfrm>
          <a:off x="10089409" y="4479015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¿Cómo se crearon estos grupos?</a:t>
          </a:r>
        </a:p>
      </dsp:txBody>
      <dsp:txXfrm>
        <a:off x="10089409" y="4479015"/>
        <a:ext cx="2632645" cy="1415401"/>
      </dsp:txXfrm>
    </dsp:sp>
    <dsp:sp modelId="{FB479B51-2B08-45E7-AED3-10B6FD809C91}">
      <dsp:nvSpPr>
        <dsp:cNvPr id="0" name=""/>
        <dsp:cNvSpPr/>
      </dsp:nvSpPr>
      <dsp:spPr>
        <a:xfrm rot="5400000">
          <a:off x="5604946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4374825"/>
        <a:ext cx="1412687" cy="1623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solicitudes-miad@uniandes.edu.co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Temáticas Semanales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59A3EFA-D102-453D-875B-454B32551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9536"/>
              </p:ext>
            </p:extLst>
          </p:nvPr>
        </p:nvGraphicFramePr>
        <p:xfrm>
          <a:off x="2644282" y="1668574"/>
          <a:ext cx="12396797" cy="6956639"/>
        </p:xfrm>
        <a:graphic>
          <a:graphicData uri="http://schemas.openxmlformats.org/drawingml/2006/table">
            <a:tbl>
              <a:tblPr/>
              <a:tblGrid>
                <a:gridCol w="3485056">
                  <a:extLst>
                    <a:ext uri="{9D8B030D-6E8A-4147-A177-3AD203B41FA5}">
                      <a16:colId xmlns:a16="http://schemas.microsoft.com/office/drawing/2014/main" val="3811481469"/>
                    </a:ext>
                  </a:extLst>
                </a:gridCol>
                <a:gridCol w="8911741">
                  <a:extLst>
                    <a:ext uri="{9D8B030D-6E8A-4147-A177-3AD203B41FA5}">
                      <a16:colId xmlns:a16="http://schemas.microsoft.com/office/drawing/2014/main" val="3315238370"/>
                    </a:ext>
                  </a:extLst>
                </a:gridCol>
              </a:tblGrid>
              <a:tr h="21777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Módulo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Objetivos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800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1. Árboles de decisión y ensamblaje  </a:t>
                      </a:r>
                    </a:p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técnicas de uso de árboles de decisión y ensamblaje.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Identificar la relación de cada uno de los parámetros de los modelos de ensamblaje con su ejecución.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árboles de decisión y ensamblajes de forma manual.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94435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2. 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Forest y  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características de los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y sus respectivos parámetros de ejecución.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Ajustar los parámetros de los modelos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para lograr su mejor desempeño.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88345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3. Machine </a:t>
                      </a:r>
                      <a:r>
                        <a:rPr lang="es-ES" sz="1400" b="1" i="0" dirty="0" err="1">
                          <a:effectLst/>
                          <a:latin typeface="Antenna Bold" panose="02000503000000020004"/>
                        </a:rPr>
                        <a:t>Learning</a:t>
                      </a:r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 como servicio en la nube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Seleccionar la combinación de algoritmos que permita obtener el mejor desempeño productivo de un modelo.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interfaces de Programación de Aplicaciones (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APIs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) en servicios de la nube para poder disponibilizar un modelo en un contexto organizacional.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73977"/>
                  </a:ext>
                </a:extLst>
              </a:tr>
              <a:tr h="640514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4. </a:t>
                      </a:r>
                      <a:r>
                        <a:rPr lang="es-ES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Introducción al Procesamiento del Lenguaje Natural (NLP)  </a:t>
                      </a:r>
                      <a:endParaRPr lang="es-ES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las características y la utilidad de los modelos de procesamiento de lenguaje natural.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976447"/>
                  </a:ext>
                </a:extLst>
              </a:tr>
              <a:tr h="499601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5. Análisis de sentimientos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modelos predictivos basados en datos de textos.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273698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6. Introducción a Redes Neuronales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los parámetros para la implementación de redes neuronales.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redes neuronales para modelos de clasificación, usando librerías especializadas en Python.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6891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7.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45095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8.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Ajustar los parámetros de ejecución de redes neuronales para lograr su mejor desempeño.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Estructura Evaluación del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5D1AA3-59C0-4A47-813F-22D414F02BAD}"/>
              </a:ext>
            </a:extLst>
          </p:cNvPr>
          <p:cNvSpPr txBox="1"/>
          <p:nvPr/>
        </p:nvSpPr>
        <p:spPr>
          <a:xfrm>
            <a:off x="9920804" y="4045001"/>
            <a:ext cx="7112001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Las entregas se deben realizar el día especificado hasta las 11:59 pm hora COL;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</a:t>
            </a: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as entregas fuera de tiempo sólo se considerarán en casos de fuerza mayor, acorde con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el reglamento de la Universidad.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Antenna Regular" panose="02000503000000020004" pitchFamily="50" charset="0"/>
                <a:cs typeface="Times New Roman" panose="02020603050405020304" pitchFamily="18" charset="0"/>
              </a:rPr>
              <a:t>Lo anterior aplica para todas las entregas calificables, aunque la plataforma de Coursera permita el envío de estas fuera de tiempo.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A49B45F7-9B7D-407C-87CF-E2A17A12E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575235"/>
              </p:ext>
            </p:extLst>
          </p:nvPr>
        </p:nvGraphicFramePr>
        <p:xfrm>
          <a:off x="1574630" y="1704396"/>
          <a:ext cx="7886362" cy="6964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C7D88D-8DAE-98F1-6A58-532D16BA11EA}"/>
              </a:ext>
            </a:extLst>
          </p:cNvPr>
          <p:cNvSpPr txBox="1"/>
          <p:nvPr/>
        </p:nvSpPr>
        <p:spPr>
          <a:xfrm>
            <a:off x="9985891" y="6643688"/>
            <a:ext cx="6657975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Hora de entrega de talleres y proyecto:</a:t>
            </a:r>
          </a:p>
          <a:p>
            <a:pPr algn="ctr"/>
            <a:r>
              <a:rPr lang="en-CO" sz="2800" dirty="0"/>
              <a:t>6:00 a.m. de los lunes</a:t>
            </a:r>
          </a:p>
        </p:txBody>
      </p:sp>
    </p:spTree>
    <p:extLst>
      <p:ext uri="{BB962C8B-B14F-4D97-AF65-F5344CB8AC3E}">
        <p14:creationId xmlns:p14="http://schemas.microsoft.com/office/powerpoint/2010/main" val="340855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0C32682-B1D9-4074-987F-19FA25AED8CF}"/>
              </a:ext>
            </a:extLst>
          </p:cNvPr>
          <p:cNvSpPr txBox="1">
            <a:spLocks/>
          </p:cNvSpPr>
          <p:nvPr/>
        </p:nvSpPr>
        <p:spPr>
          <a:xfrm>
            <a:off x="7480123" y="2171503"/>
            <a:ext cx="8263051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ctr"/>
            <a:r>
              <a:rPr lang="es-CO" sz="11378" dirty="0">
                <a:solidFill>
                  <a:srgbClr val="071731"/>
                </a:solidFill>
              </a:rPr>
              <a:t>GRUPOS DE</a:t>
            </a:r>
          </a:p>
          <a:p>
            <a:pPr algn="ctr"/>
            <a:r>
              <a:rPr lang="es-CO" sz="11378" dirty="0">
                <a:solidFill>
                  <a:srgbClr val="071731"/>
                </a:solidFill>
              </a:rPr>
              <a:t>TRABAJO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E8D3774-983C-4FBE-A646-0619F39B43BB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F7951E"/>
                </a:solidFill>
              </a:rPr>
              <a:t>02</a:t>
            </a:r>
            <a:endParaRPr lang="es-CO" sz="33991" b="1">
              <a:solidFill>
                <a:srgbClr val="F7951E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6B58BB-B835-4AA7-9B35-4D521C5A6B8F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F7951E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AA7C4F3E-D950-4339-BA06-3DD8106269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FE34BB8-C6E8-445A-B475-4C52E6EBA75F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CB14FC07-9927-4028-B5EB-CD4535EF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F79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F7951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3A42AFE3-2601-4CB1-A94F-D1B4D8172C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5658AAAA-615F-49EF-A71D-BCF2EFC73F14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25CA63-9255-4B61-B612-DEEB2883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50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6E14-E5FA-4A5A-A30E-9C3D4370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Descripción Grupos de Trabajo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FFE4CC-8F5F-4379-825C-27C7A8ABE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617055"/>
              </p:ext>
            </p:extLst>
          </p:nvPr>
        </p:nvGraphicFramePr>
        <p:xfrm>
          <a:off x="0" y="2371726"/>
          <a:ext cx="16951704" cy="636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A69364-6E9F-4C19-985D-DDF99A03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 descr="Imagen que contiene hombre, tabla&#10;&#10;Descripción generada automáticamente">
            <a:extLst>
              <a:ext uri="{FF2B5EF4-FFF2-40B4-BE49-F238E27FC236}">
                <a16:creationId xmlns:a16="http://schemas.microsoft.com/office/drawing/2014/main" id="{52DA19FC-A23C-453C-9849-5633ADCA2F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908" y="1659740"/>
            <a:ext cx="9280055" cy="5220031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AF51E3BE-E2AA-4F15-A5B4-304C81C31A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93" y="3922383"/>
            <a:ext cx="9280053" cy="52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E1889D2-A7EC-491A-BCA8-5CB4D19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966" y="1851151"/>
            <a:ext cx="8529720" cy="2256392"/>
          </a:xfrm>
        </p:spPr>
        <p:txBody>
          <a:bodyPr>
            <a:noAutofit/>
          </a:bodyPr>
          <a:lstStyle/>
          <a:p>
            <a:pPr algn="ctr"/>
            <a:r>
              <a:rPr lang="es-CO" sz="8800" dirty="0">
                <a:solidFill>
                  <a:srgbClr val="071731"/>
                </a:solidFill>
              </a:rPr>
              <a:t>CANALES</a:t>
            </a:r>
            <a:br>
              <a:rPr lang="es-CO" sz="8800" dirty="0">
                <a:solidFill>
                  <a:srgbClr val="071731"/>
                </a:solidFill>
              </a:rPr>
            </a:br>
            <a:r>
              <a:rPr lang="es-CO" sz="8800" dirty="0">
                <a:solidFill>
                  <a:srgbClr val="071731"/>
                </a:solidFill>
              </a:rPr>
              <a:t>DE APOYO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B566542-474E-4389-B4D9-4156A13A1D48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 dirty="0">
                <a:solidFill>
                  <a:srgbClr val="83417A"/>
                </a:solidFill>
              </a:rPr>
              <a:t>03</a:t>
            </a:r>
            <a:endParaRPr lang="es-CO" sz="33991" b="1" dirty="0">
              <a:solidFill>
                <a:srgbClr val="83417A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0FB256-EF53-4937-9A73-88FA64DD0B51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83417A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4D32BEF4-631E-4308-B3BB-CF75192064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CDA64C0-956F-485A-90D4-43AD7617B958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FFD8C61D-A075-423B-8BBB-DE721FAB6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834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7E3E7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461237AA-E5BB-458E-85A7-BA9900064B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F8A7C66F-AD44-413C-A777-6557237DD4B8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5A6CC92-25FB-464B-B642-3AD683C7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93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31FD9-79A0-4DED-934D-C8884121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>
                <a:solidFill>
                  <a:schemeClr val="accent6">
                    <a:lumMod val="75000"/>
                  </a:schemeClr>
                </a:solidFill>
                <a:latin typeface="Antenna Bold" panose="02000503000000020004" pitchFamily="50" charset="0"/>
              </a:rPr>
              <a:t>Canales de Comunicación</a:t>
            </a:r>
          </a:p>
        </p:txBody>
      </p:sp>
      <p:pic>
        <p:nvPicPr>
          <p:cNvPr id="2050" name="Picture 2" descr="Slack Logo | Symbol, History, PNG (3840*2160)">
            <a:extLst>
              <a:ext uri="{FF2B5EF4-FFF2-40B4-BE49-F238E27FC236}">
                <a16:creationId xmlns:a16="http://schemas.microsoft.com/office/drawing/2014/main" id="{76BCB695-FAAF-4AE1-A3FF-6B998E86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16" y="1404937"/>
            <a:ext cx="5852240" cy="32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esforce Online Courses | Coursera">
            <a:extLst>
              <a:ext uri="{FF2B5EF4-FFF2-40B4-BE49-F238E27FC236}">
                <a16:creationId xmlns:a16="http://schemas.microsoft.com/office/drawing/2014/main" id="{A3FD127B-6B32-486D-8C51-E53AC26A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882" y="3816350"/>
            <a:ext cx="3547836" cy="35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tlook Logo | Symbol, History, PNG (3840*2160)">
            <a:extLst>
              <a:ext uri="{FF2B5EF4-FFF2-40B4-BE49-F238E27FC236}">
                <a16:creationId xmlns:a16="http://schemas.microsoft.com/office/drawing/2014/main" id="{8315BFDD-00DD-4376-8997-6C75A7AE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05" y="4445565"/>
            <a:ext cx="5491777" cy="30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CB0BDE-D77A-4AF6-8A26-C3932F349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7256" y="3739110"/>
            <a:ext cx="5594350" cy="1770959"/>
          </a:xfrm>
        </p:spPr>
        <p:txBody>
          <a:bodyPr/>
          <a:lstStyle/>
          <a:p>
            <a:r>
              <a:rPr lang="es-ES" dirty="0"/>
              <a:t>Canal por el que podremos comunicarnos continuamente y con mayor interacción. En este canal estarán los tutores para responder sobre dudas/inquietudes respecto al curso. </a:t>
            </a:r>
          </a:p>
          <a:p>
            <a:r>
              <a:rPr lang="es-ES" dirty="0"/>
              <a:t>Por este canal se podrán formular las dudas o temas que deseen profundizar en la sesión sincrónica siguiente para incluirlas en la agenda.</a:t>
            </a:r>
          </a:p>
          <a:p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C371CA3-D16F-4EC3-8F80-6C1EB09DFDB6}"/>
              </a:ext>
            </a:extLst>
          </p:cNvPr>
          <p:cNvSpPr txBox="1"/>
          <p:nvPr/>
        </p:nvSpPr>
        <p:spPr>
          <a:xfrm>
            <a:off x="1048368" y="3154867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tenna Bold" panose="02000503000000020004" pitchFamily="50" charset="0"/>
                <a:ea typeface="Times New Roman" panose="02020603050405020304" pitchFamily="18" charset="0"/>
              </a:rPr>
              <a:t>Slack</a:t>
            </a:r>
            <a:r>
              <a:rPr lang="es-CO" sz="18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:</a:t>
            </a:r>
            <a:endParaRPr lang="es-CO" sz="18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06AA9F7-5B69-4E2D-B645-722947F82B5B}"/>
              </a:ext>
            </a:extLst>
          </p:cNvPr>
          <p:cNvSpPr txBox="1"/>
          <p:nvPr/>
        </p:nvSpPr>
        <p:spPr>
          <a:xfrm>
            <a:off x="1247256" y="6314988"/>
            <a:ext cx="4654774" cy="117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latin typeface="Antenna Regular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aseline="0">
                <a:latin typeface="Antenna Regular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aseline="0">
                <a:latin typeface="Antenna Regular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r>
              <a:rPr lang="es-ES" dirty="0"/>
              <a:t>Podrán tramitar casos-solicitudes específicos respecto a calificaciones, circunstancias especiales, etc. Este es un canal oficial de respuesta y seguimiento.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352DEEC-EB89-4275-A3C5-E7CD605BFA6C}"/>
              </a:ext>
            </a:extLst>
          </p:cNvPr>
          <p:cNvSpPr txBox="1"/>
          <p:nvPr/>
        </p:nvSpPr>
        <p:spPr>
          <a:xfrm>
            <a:off x="944757" y="5766335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ntenna Bold" panose="02000503000000020004" pitchFamily="50" charset="0"/>
                <a:ea typeface="Times New Roman" panose="02020603050405020304" pitchFamily="18" charset="0"/>
              </a:rPr>
              <a:t>Correo-Salesforce: </a:t>
            </a:r>
            <a:r>
              <a:rPr lang="es-CO" sz="2000" u="sng" dirty="0">
                <a:solidFill>
                  <a:srgbClr val="6888C9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  <a:hlinkClick r:id="rId5" tooltip="mailto:solicitudes-miad@uniandes.edu.co"/>
              </a:rPr>
              <a:t>solicitudes-miad@uniandes.edu.co</a:t>
            </a:r>
            <a:r>
              <a:rPr lang="es-CO" sz="20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 </a:t>
            </a:r>
            <a:endParaRPr lang="es-CO" sz="20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FB2BF5-393A-4AB1-9B9B-1083DE6F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42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289D-D541-4FB7-B595-322460AE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57"/>
            <a:ext cx="7910286" cy="981165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CEA3811-9AC6-46D3-A0B9-2DA3A84460E4}"/>
              </a:ext>
            </a:extLst>
          </p:cNvPr>
          <p:cNvSpPr txBox="1">
            <a:spLocks/>
          </p:cNvSpPr>
          <p:nvPr/>
        </p:nvSpPr>
        <p:spPr>
          <a:xfrm>
            <a:off x="9935302" y="1104907"/>
            <a:ext cx="5537138" cy="13475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>
                <a:latin typeface="Antenna Bold" panose="02000503000000020004" pitchFamily="50" charset="0"/>
              </a:rPr>
              <a:t>AGENDA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CAFC32C-6BF4-4359-A126-8AB832650B1C}"/>
              </a:ext>
            </a:extLst>
          </p:cNvPr>
          <p:cNvSpPr txBox="1">
            <a:spLocks/>
          </p:cNvSpPr>
          <p:nvPr/>
        </p:nvSpPr>
        <p:spPr>
          <a:xfrm>
            <a:off x="8499929" y="1778696"/>
            <a:ext cx="8115237" cy="735078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s-CO" sz="2400" dirty="0">
                <a:solidFill>
                  <a:srgbClr val="00B0F0"/>
                </a:solidFill>
                <a:latin typeface="Antenna Regular"/>
              </a:rPr>
              <a:t>Bienvenida y Aspectos Generales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Sobre el Curso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Objetivos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Equipo 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Sesiones y Cronograma General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una semana del curso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Cronograma General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Evaluación 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Peso porcentual de recursos calificables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F7951E"/>
                </a:solidFill>
                <a:latin typeface="Antenna Regular"/>
              </a:rPr>
              <a:t>Grupos de Trabajo en el Curso</a:t>
            </a: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AD6058"/>
                </a:solidFill>
                <a:latin typeface="Antenna Regular"/>
              </a:rPr>
              <a:t>Esquema de las Sesiones Sincrónicas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83417A"/>
                </a:solidFill>
                <a:latin typeface="Antenna Regular"/>
              </a:rPr>
              <a:t>Canales de Apoyo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682E8F"/>
                </a:solidFill>
                <a:latin typeface="Antenna Regular"/>
              </a:rPr>
              <a:t>Preguntas y Respuestas</a:t>
            </a:r>
            <a:endParaRPr lang="es-CO" sz="1400" b="0" dirty="0">
              <a:solidFill>
                <a:srgbClr val="682E8F"/>
              </a:solidFill>
              <a:latin typeface="Antenna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b="0" dirty="0"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5BC888-728A-4977-85EB-6367ABF1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23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572" y="1707438"/>
            <a:ext cx="7092636" cy="1889202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s-ES" sz="5400" dirty="0"/>
              <a:t>Machine </a:t>
            </a:r>
            <a:r>
              <a:rPr lang="es-ES" sz="5400" dirty="0" err="1"/>
              <a:t>Learning</a:t>
            </a:r>
            <a:r>
              <a:rPr lang="es-ES" sz="5400" dirty="0"/>
              <a:t> y Procesamiento de Lenguaje Natural</a:t>
            </a:r>
            <a:endParaRPr lang="es-CO" sz="5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BDAF14-F38B-441B-8294-A0AA6D839E59}"/>
              </a:ext>
            </a:extLst>
          </p:cNvPr>
          <p:cNvSpPr txBox="1"/>
          <p:nvPr/>
        </p:nvSpPr>
        <p:spPr>
          <a:xfrm>
            <a:off x="11778294" y="4260079"/>
            <a:ext cx="384792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4000" b="1" dirty="0">
                <a:solidFill>
                  <a:srgbClr val="B66652"/>
                </a:solidFill>
                <a:latin typeface="Antenna Bold"/>
              </a:rPr>
              <a:t>M</a:t>
            </a:r>
            <a:r>
              <a:rPr lang="es-CO" sz="4000" dirty="0">
                <a:latin typeface="Antenna Bold"/>
              </a:rPr>
              <a:t>aestría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985169"/>
                </a:solidFill>
                <a:latin typeface="Antenna Bold"/>
              </a:rPr>
              <a:t>I</a:t>
            </a:r>
            <a:r>
              <a:rPr lang="es-CO" sz="4000" dirty="0">
                <a:latin typeface="Antenna Bold"/>
              </a:rPr>
              <a:t>nteligencia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7E3E7E"/>
                </a:solidFill>
                <a:latin typeface="Antenna Bold"/>
              </a:rPr>
              <a:t>A</a:t>
            </a:r>
            <a:r>
              <a:rPr lang="es-CO" sz="4000" dirty="0">
                <a:latin typeface="Antenna Bold"/>
              </a:rPr>
              <a:t>nalítica de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652B90"/>
                </a:solidFill>
                <a:latin typeface="Antenna Bold"/>
              </a:rPr>
              <a:t>D</a:t>
            </a:r>
            <a:r>
              <a:rPr lang="es-ES" sz="4000" dirty="0">
                <a:solidFill>
                  <a:srgbClr val="652B90"/>
                </a:solidFill>
                <a:latin typeface="Antenna Bold"/>
              </a:rPr>
              <a:t>​</a:t>
            </a:r>
            <a:r>
              <a:rPr lang="es-ES" sz="4000" dirty="0" err="1">
                <a:latin typeface="Antenna Bold"/>
              </a:rPr>
              <a:t>atos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0545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4736E6A-F4E4-4687-8F83-ABCF5CFE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48" y="2511394"/>
            <a:ext cx="9679165" cy="1885245"/>
          </a:xfrm>
        </p:spPr>
        <p:txBody>
          <a:bodyPr>
            <a:normAutofit fontScale="90000"/>
          </a:bodyPr>
          <a:lstStyle/>
          <a:p>
            <a:pPr algn="ctr"/>
            <a:r>
              <a:rPr lang="es-CO" sz="11378" dirty="0">
                <a:solidFill>
                  <a:srgbClr val="071731"/>
                </a:solidFill>
              </a:rPr>
              <a:t>ASPECTOS GENERALES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13F0902-5B55-42E5-8FD2-65AC73010A80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00B0F0"/>
                </a:solidFill>
              </a:rPr>
              <a:t>01</a:t>
            </a:r>
            <a:endParaRPr lang="es-CO" sz="33991" b="1">
              <a:solidFill>
                <a:srgbClr val="00B0F0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13444B1-20F0-48FD-A5B9-A202531A9948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 dirty="0">
                <a:solidFill>
                  <a:srgbClr val="00B0F0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0029B2-629C-464B-91E3-49FF86EFF773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116276B0-CB33-41FA-B01E-8EE3E042F5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302BDFDC-D36B-48F4-86F7-1EE288EBA4E0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10" name="Rectangle 75">
              <a:extLst>
                <a:ext uri="{FF2B5EF4-FFF2-40B4-BE49-F238E27FC236}">
                  <a16:creationId xmlns:a16="http://schemas.microsoft.com/office/drawing/2014/main" id="{092DCB45-3CB1-4772-94E9-9AED28294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00B0F0"/>
                </a:solidFill>
              </a:endParaRPr>
            </a:p>
          </p:txBody>
        </p:sp>
        <p:cxnSp>
          <p:nvCxnSpPr>
            <p:cNvPr id="11" name="Line 76">
              <a:extLst>
                <a:ext uri="{FF2B5EF4-FFF2-40B4-BE49-F238E27FC236}">
                  <a16:creationId xmlns:a16="http://schemas.microsoft.com/office/drawing/2014/main" id="{DEB29E8F-8B8A-4CAA-82CF-4493FD282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4AB05D-1CED-490D-85FB-2D98C6A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067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11034-C79F-4F6E-9DD6-C2A3960A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480" y="3300735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Sobre 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1EB9C5-6C09-4B6B-B19E-0D88ABB67670}"/>
              </a:ext>
            </a:extLst>
          </p:cNvPr>
          <p:cNvSpPr txBox="1"/>
          <p:nvPr/>
        </p:nvSpPr>
        <p:spPr>
          <a:xfrm>
            <a:off x="3401958" y="4360981"/>
            <a:ext cx="5167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18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 es un campo que ha revolucionado el mundo al proveer soluciones efectivas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 a diferentes problemas a través de algoritmos capaces de aprender patrones en un conjunto particular de datos. 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BA61FB-0244-45F1-8413-0DFF257B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DEF811-456D-475D-A401-DD5EFE9E9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111"/>
            <a:ext cx="17348200" cy="14539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24482B2-F0F2-44C9-AE0F-6841F8024B33}"/>
              </a:ext>
            </a:extLst>
          </p:cNvPr>
          <p:cNvSpPr txBox="1"/>
          <p:nvPr/>
        </p:nvSpPr>
        <p:spPr>
          <a:xfrm>
            <a:off x="8779158" y="4499480"/>
            <a:ext cx="5167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procesamiento de lenguaje natural utiliza diferentes técnicas y algoritmos para comprender el lenguaje humano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, por lo que es una de las áreas de aprendizaje automático más aplicadas. 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397C0-FBA0-4069-8AE8-917FFA53C451}"/>
              </a:ext>
            </a:extLst>
          </p:cNvPr>
          <p:cNvSpPr txBox="1"/>
          <p:nvPr/>
        </p:nvSpPr>
        <p:spPr>
          <a:xfrm>
            <a:off x="3143859" y="6933001"/>
            <a:ext cx="110604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Específicamente, en las organizaciones, el uso de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 constituye una ventaja competitiva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, ya que permite generar soluciones innovadoras y precisas a diferentes problemáticas.  Por lo anterior, en este curso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estudiaremos los conceptos y técnicas fundamentales del machine 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 y del procesamiento del lenguaje natural (NLP),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con un enfoque en problemas reales para su implementación en contextos organizacionales.</a:t>
            </a:r>
            <a:endParaRPr lang="es-E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777B362-F259-4608-8284-A443D091B50D}"/>
              </a:ext>
            </a:extLst>
          </p:cNvPr>
          <p:cNvSpPr/>
          <p:nvPr/>
        </p:nvSpPr>
        <p:spPr>
          <a:xfrm>
            <a:off x="1452671" y="4364277"/>
            <a:ext cx="7116373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F454C24-6BB2-41C7-8210-04FECCE0EB17}"/>
              </a:ext>
            </a:extLst>
          </p:cNvPr>
          <p:cNvSpPr/>
          <p:nvPr/>
        </p:nvSpPr>
        <p:spPr>
          <a:xfrm>
            <a:off x="8779158" y="4360981"/>
            <a:ext cx="7116371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0176EF75-2530-492A-8FB9-A8D7416F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63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DF824A-3BC4-4FDE-A1EB-33CDD0C9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645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192D2CF-1598-478F-95F8-8225481462FC}"/>
              </a:ext>
            </a:extLst>
          </p:cNvPr>
          <p:cNvSpPr/>
          <p:nvPr/>
        </p:nvSpPr>
        <p:spPr>
          <a:xfrm rot="5400000">
            <a:off x="8371013" y="6148850"/>
            <a:ext cx="606173" cy="61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46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E6640-E629-4F12-A5E2-7882B3E3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 del Curso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9173575-E283-496F-AD98-1EA7F0CE9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42514"/>
              </p:ext>
            </p:extLst>
          </p:nvPr>
        </p:nvGraphicFramePr>
        <p:xfrm>
          <a:off x="3704165" y="1989406"/>
          <a:ext cx="13438793" cy="709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31F887-A8BC-4325-90CD-B367FA0E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F2154F-CF42-41A2-ACE1-020CD13FB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213" y="4291447"/>
            <a:ext cx="2511952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3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ED62-E49F-4545-9592-2CDA5F61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796" y="789797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Equipo Docente 2025-12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D6F01D-DE59-4B58-A6B9-D45F0DE755E8}"/>
              </a:ext>
            </a:extLst>
          </p:cNvPr>
          <p:cNvSpPr txBox="1">
            <a:spLocks/>
          </p:cNvSpPr>
          <p:nvPr/>
        </p:nvSpPr>
        <p:spPr>
          <a:xfrm>
            <a:off x="1710207" y="2247412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Profesores</a:t>
            </a:r>
          </a:p>
        </p:txBody>
      </p:sp>
      <p:sp>
        <p:nvSpPr>
          <p:cNvPr id="5" name="3 CuadroTexto">
            <a:extLst>
              <a:ext uri="{FF2B5EF4-FFF2-40B4-BE49-F238E27FC236}">
                <a16:creationId xmlns:a16="http://schemas.microsoft.com/office/drawing/2014/main" id="{DA2297C6-5539-4C96-B9F2-32F912F53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290" y="3570862"/>
            <a:ext cx="30121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16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David Zarruk Valencia</a:t>
            </a:r>
            <a:endParaRPr lang="es-ES" altLang="es-CO" sz="1600" dirty="0">
              <a:solidFill>
                <a:srgbClr val="491C99"/>
              </a:solidFill>
              <a:latin typeface="Antenna Regular" panose="02000503000000020004" pitchFamily="50" charset="0"/>
            </a:endParaRPr>
          </a:p>
          <a:p>
            <a:r>
              <a:rPr lang="es-ES" altLang="es-CO" sz="1600" b="1" dirty="0">
                <a:solidFill>
                  <a:prstClr val="black"/>
                </a:solidFill>
                <a:latin typeface="Antenna Regular" panose="02000503000000020004" pitchFamily="50" charset="0"/>
              </a:rPr>
              <a:t>Profesor Principal</a:t>
            </a:r>
            <a:endParaRPr lang="es-ES" altLang="es-CO" sz="1600" dirty="0">
              <a:solidFill>
                <a:prstClr val="black"/>
              </a:solidFill>
              <a:latin typeface="Antenna Regular" panose="02000503000000020004" pitchFamily="50" charset="0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ECE328EF-58D9-41AD-AB9F-EF79B1D17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103" y="7522435"/>
            <a:ext cx="15263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Ana María 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Quintero</a:t>
            </a:r>
          </a:p>
          <a:p>
            <a:pPr algn="ctr"/>
            <a:r>
              <a:rPr lang="es-ES" altLang="es-CO" sz="1600" b="1" dirty="0">
                <a:latin typeface="Antenna Regular" panose="02000503000000020004" pitchFamily="50" charset="0"/>
              </a:rPr>
              <a:t>Tutor líder</a:t>
            </a:r>
            <a:endParaRPr lang="es-ES" altLang="es-CO" sz="1600" dirty="0">
              <a:latin typeface="Antenna Regular" panose="02000503000000020004" pitchFamily="50" charset="0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E843C5D1-0BE1-4F47-A6E1-0CB69600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1867" y="7487559"/>
            <a:ext cx="1496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Felipe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Rueda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2A37E33B-9A86-411F-A8B3-26F66C711074}"/>
              </a:ext>
            </a:extLst>
          </p:cNvPr>
          <p:cNvSpPr txBox="1">
            <a:spLocks/>
          </p:cNvSpPr>
          <p:nvPr/>
        </p:nvSpPr>
        <p:spPr>
          <a:xfrm>
            <a:off x="1753001" y="4861800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BF9AED-E497-40A2-B46A-25A9A916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pic>
        <p:nvPicPr>
          <p:cNvPr id="2050" name="Picture 2" descr="Foto de perfil de Ana Maria Quintero Ossa">
            <a:extLst>
              <a:ext uri="{FF2B5EF4-FFF2-40B4-BE49-F238E27FC236}">
                <a16:creationId xmlns:a16="http://schemas.microsoft.com/office/drawing/2014/main" id="{8A28F021-6B5D-4F89-8838-E20E5ADBD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1" t="36076" r="17538" b="20656"/>
          <a:stretch/>
        </p:blipFill>
        <p:spPr bwMode="auto">
          <a:xfrm>
            <a:off x="4574351" y="5753750"/>
            <a:ext cx="1441818" cy="15112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3 CuadroTexto">
            <a:extLst>
              <a:ext uri="{FF2B5EF4-FFF2-40B4-BE49-F238E27FC236}">
                <a16:creationId xmlns:a16="http://schemas.microsoft.com/office/drawing/2014/main" id="{FB043D3D-912C-4D54-BDFC-E9574692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726" y="7555848"/>
            <a:ext cx="15093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Jaime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Acevedo</a:t>
            </a:r>
          </a:p>
        </p:txBody>
      </p:sp>
      <p:sp>
        <p:nvSpPr>
          <p:cNvPr id="36" name="3 CuadroTexto">
            <a:extLst>
              <a:ext uri="{FF2B5EF4-FFF2-40B4-BE49-F238E27FC236}">
                <a16:creationId xmlns:a16="http://schemas.microsoft.com/office/drawing/2014/main" id="{68403FEC-1EF6-439B-B73A-4A034483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319" y="7591754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Nicolás</a:t>
            </a:r>
          </a:p>
          <a:p>
            <a:pPr algn="ctr"/>
            <a:r>
              <a:rPr lang="es-ES" altLang="es-CO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Danies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898F9515-D700-46FC-9FB1-BEFDA15D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6162" y="7546034"/>
            <a:ext cx="15030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Esteban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Rojas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pic>
        <p:nvPicPr>
          <p:cNvPr id="2052" name="Picture 4" descr="Foto de perfil de Jaime David Acevedo Viloria">
            <a:extLst>
              <a:ext uri="{FF2B5EF4-FFF2-40B4-BE49-F238E27FC236}">
                <a16:creationId xmlns:a16="http://schemas.microsoft.com/office/drawing/2014/main" id="{806FBA14-5251-4744-9969-AFBBA8917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5" t="9232" r="33264" b="57543"/>
          <a:stretch/>
        </p:blipFill>
        <p:spPr bwMode="auto">
          <a:xfrm>
            <a:off x="6277030" y="5795367"/>
            <a:ext cx="1503090" cy="1494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F89B-89B6-3F01-77A6-89A436C01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77" y="2837394"/>
            <a:ext cx="2097170" cy="1766941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7E3E9-4B49-87DA-55BF-C7481C267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435" y="5653353"/>
            <a:ext cx="1593963" cy="154614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93CA4-AA1B-0177-AC86-395CAEDD2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88" y="5753750"/>
            <a:ext cx="1571352" cy="1571352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BA0CB-B881-80E2-4C55-4F868B79C9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t="8088"/>
          <a:stretch/>
        </p:blipFill>
        <p:spPr>
          <a:xfrm>
            <a:off x="11707549" y="5702418"/>
            <a:ext cx="1697846" cy="1587761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0CC28-4CD0-83AF-DC13-705E03673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72" y="5681109"/>
            <a:ext cx="1825079" cy="1825079"/>
          </a:xfrm>
          <a:prstGeom prst="rect">
            <a:avLst/>
          </a:prstGeom>
        </p:spPr>
      </p:pic>
      <p:sp>
        <p:nvSpPr>
          <p:cNvPr id="9" name="3 CuadroTexto">
            <a:extLst>
              <a:ext uri="{FF2B5EF4-FFF2-40B4-BE49-F238E27FC236}">
                <a16:creationId xmlns:a16="http://schemas.microsoft.com/office/drawing/2014/main" id="{0D99EDD5-1A8C-9B39-A173-D24BA4D1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8036" y="7606558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Felipe Latorre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7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B43DED9-9D27-493E-989B-AB84B487F347}"/>
              </a:ext>
            </a:extLst>
          </p:cNvPr>
          <p:cNvSpPr txBox="1">
            <a:spLocks/>
          </p:cNvSpPr>
          <p:nvPr/>
        </p:nvSpPr>
        <p:spPr>
          <a:xfrm>
            <a:off x="2924334" y="943209"/>
            <a:ext cx="12678523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Sesiones y Cronograma Semanal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id="{3440A3D2-C31F-417F-91BD-D81D979D6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088" y="2006751"/>
            <a:ext cx="5980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24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Esquema general de una semana </a:t>
            </a:r>
            <a:endParaRPr lang="es-ES" altLang="es-CO" sz="2400" dirty="0">
              <a:solidFill>
                <a:srgbClr val="491C99"/>
              </a:solidFill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2E5E2DA-8D04-45E3-9453-E8FED33D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6B7E5A1-849B-4699-B63F-5B7667AD3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2847"/>
              </p:ext>
            </p:extLst>
          </p:nvPr>
        </p:nvGraphicFramePr>
        <p:xfrm>
          <a:off x="2383581" y="2887413"/>
          <a:ext cx="5797251" cy="566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A87146EA-1D63-4727-9BDC-91B3D773441D}"/>
              </a:ext>
            </a:extLst>
          </p:cNvPr>
          <p:cNvSpPr txBox="1"/>
          <p:nvPr/>
        </p:nvSpPr>
        <p:spPr>
          <a:xfrm>
            <a:off x="8960106" y="4508119"/>
            <a:ext cx="74374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Las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actividades del curso están diseñadas para comprender las temáticas asociadas a cada una de las semanas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adquirir habilidades para desarrollar modelos en Python e integrar y aplicar los contenidos tratados en la resolución de distintos tipos de problemas predictivos.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Cada semana cuenta con videos, lecturas de profundización, tutoriales y cuestionarios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que le permitirá al estudiante prepararse para los talleres individuales y grupales que se han propuesto durante las semanas. 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30019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6BDC46-D28F-4EC3-97AB-6DC3552D3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1178</TotalTime>
  <Words>1576</Words>
  <Application>Microsoft Macintosh PowerPoint</Application>
  <PresentationFormat>Custom</PresentationFormat>
  <Paragraphs>183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Antenna Bold</vt:lpstr>
      <vt:lpstr>Antenna Light</vt:lpstr>
      <vt:lpstr>Antenna Regular</vt:lpstr>
      <vt:lpstr>Arial</vt:lpstr>
      <vt:lpstr>Calibri</vt:lpstr>
      <vt:lpstr>Rockwell</vt:lpstr>
      <vt:lpstr>Segoe UI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Machine Learning y Procesamiento de Lenguaje Natural</vt:lpstr>
      <vt:lpstr>ASPECTOS GENERALES</vt:lpstr>
      <vt:lpstr>Sobre el Curso</vt:lpstr>
      <vt:lpstr>Objetivos del Curso</vt:lpstr>
      <vt:lpstr>Equipo Docente 2025-12</vt:lpstr>
      <vt:lpstr>PowerPoint Presentation</vt:lpstr>
      <vt:lpstr>PowerPoint Presentation</vt:lpstr>
      <vt:lpstr>PowerPoint Presentation</vt:lpstr>
      <vt:lpstr>PowerPoint Presentation</vt:lpstr>
      <vt:lpstr>Descripción Grupos de Trabajo</vt:lpstr>
      <vt:lpstr>CANALES DE APOYO</vt:lpstr>
      <vt:lpstr>Canales de Comunicación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27</cp:revision>
  <dcterms:created xsi:type="dcterms:W3CDTF">2021-05-20T22:41:38Z</dcterms:created>
  <dcterms:modified xsi:type="dcterms:W3CDTF">2025-04-03T22:27:49Z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